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7" r:id="rId2"/>
    <p:sldId id="258" r:id="rId3"/>
    <p:sldId id="259" r:id="rId4"/>
    <p:sldId id="268" r:id="rId5"/>
    <p:sldId id="260" r:id="rId6"/>
    <p:sldId id="269" r:id="rId7"/>
    <p:sldId id="276" r:id="rId8"/>
    <p:sldId id="270" r:id="rId9"/>
    <p:sldId id="271" r:id="rId10"/>
    <p:sldId id="272" r:id="rId11"/>
    <p:sldId id="273" r:id="rId12"/>
    <p:sldId id="274" r:id="rId13"/>
    <p:sldId id="275" r:id="rId14"/>
    <p:sldId id="27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8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9" autoAdjust="0"/>
    <p:restoredTop sz="94660"/>
  </p:normalViewPr>
  <p:slideViewPr>
    <p:cSldViewPr snapToGrid="0">
      <p:cViewPr varScale="1">
        <p:scale>
          <a:sx n="111" d="100"/>
          <a:sy n="111" d="100"/>
        </p:scale>
        <p:origin x="12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CA386-84E1-4A7D-BD39-8FC65738671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723250F-95EA-4C0A-8F22-DE236ECB2DE6}">
      <dgm:prSet custT="1"/>
      <dgm:spPr/>
      <dgm:t>
        <a:bodyPr/>
        <a:lstStyle/>
        <a:p>
          <a:pPr>
            <a:lnSpc>
              <a:spcPct val="100000"/>
            </a:lnSpc>
          </a:pPr>
          <a:r>
            <a:rPr lang="en-US" sz="1400" dirty="0">
              <a:solidFill>
                <a:schemeClr val="tx2">
                  <a:lumMod val="10000"/>
                </a:schemeClr>
              </a:solidFill>
            </a:rPr>
            <a:t>Machine Learning uses programmed algorithms that learn and optimize their operations by analyzing input data to make predictions within an acceptable range. Machine Learning algorithms they can be divide into three broad categories according to their purposes. These three categories are: </a:t>
          </a:r>
          <a:r>
            <a:rPr lang="en-US" sz="1400" b="1" dirty="0">
              <a:solidFill>
                <a:schemeClr val="tx2">
                  <a:lumMod val="10000"/>
                </a:schemeClr>
              </a:solidFill>
            </a:rPr>
            <a:t>supervised , unsupervised </a:t>
          </a:r>
          <a:r>
            <a:rPr lang="en-US" sz="1400" dirty="0">
              <a:solidFill>
                <a:schemeClr val="tx2">
                  <a:lumMod val="10000"/>
                </a:schemeClr>
              </a:solidFill>
            </a:rPr>
            <a:t>and</a:t>
          </a:r>
          <a:r>
            <a:rPr lang="en-US" sz="1400" b="1" dirty="0">
              <a:solidFill>
                <a:schemeClr val="tx2">
                  <a:lumMod val="10000"/>
                </a:schemeClr>
              </a:solidFill>
            </a:rPr>
            <a:t> semi-supervised.</a:t>
          </a:r>
          <a:r>
            <a:rPr lang="en-US" sz="1400" dirty="0">
              <a:solidFill>
                <a:schemeClr val="tx2">
                  <a:lumMod val="10000"/>
                </a:schemeClr>
              </a:solidFill>
            </a:rPr>
            <a:t> </a:t>
          </a:r>
        </a:p>
      </dgm:t>
    </dgm:pt>
    <dgm:pt modelId="{16CF59DC-425E-4A0D-AC01-2409B06E6B1A}" type="parTrans" cxnId="{3915E8FB-9EC5-4C6B-9C48-72EF42EAC220}">
      <dgm:prSet/>
      <dgm:spPr/>
      <dgm:t>
        <a:bodyPr/>
        <a:lstStyle/>
        <a:p>
          <a:endParaRPr lang="en-US"/>
        </a:p>
      </dgm:t>
    </dgm:pt>
    <dgm:pt modelId="{6C467514-9D9C-49B7-80C8-F2B37796666A}" type="sibTrans" cxnId="{3915E8FB-9EC5-4C6B-9C48-72EF42EAC220}">
      <dgm:prSet/>
      <dgm:spPr/>
      <dgm:t>
        <a:bodyPr/>
        <a:lstStyle/>
        <a:p>
          <a:endParaRPr lang="en-US"/>
        </a:p>
      </dgm:t>
    </dgm:pt>
    <dgm:pt modelId="{5145CAFD-C34F-489C-B9E5-421BFD31D659}">
      <dgm:prSet custT="1"/>
      <dgm:spPr/>
      <dgm:t>
        <a:bodyPr/>
        <a:lstStyle/>
        <a:p>
          <a:pPr>
            <a:lnSpc>
              <a:spcPct val="100000"/>
            </a:lnSpc>
          </a:pPr>
          <a:r>
            <a:rPr lang="en-US" sz="1600" dirty="0">
              <a:solidFill>
                <a:schemeClr val="tx2">
                  <a:lumMod val="10000"/>
                </a:schemeClr>
              </a:solidFill>
            </a:rPr>
            <a:t>In </a:t>
          </a:r>
          <a:r>
            <a:rPr lang="en-US" sz="1600" b="1" dirty="0">
              <a:solidFill>
                <a:schemeClr val="tx2">
                  <a:lumMod val="10000"/>
                </a:schemeClr>
              </a:solidFill>
            </a:rPr>
            <a:t>Supervised </a:t>
          </a:r>
          <a:r>
            <a:rPr lang="en-US" sz="1600" dirty="0">
              <a:solidFill>
                <a:schemeClr val="tx2">
                  <a:lumMod val="10000"/>
                </a:schemeClr>
              </a:solidFill>
            </a:rPr>
            <a:t>machine learning algorithms , a labelled training dataset is used first to train the underlying algorithm. This trained algorithm is then fed on the unlabeled test dataset to categorize them into similar groups.</a:t>
          </a:r>
        </a:p>
      </dgm:t>
    </dgm:pt>
    <dgm:pt modelId="{E64D5AF5-7B67-4F97-9BDC-C3BE120CFADF}" type="parTrans" cxnId="{0A3B59C5-F5C5-4632-8EF6-7777B9FE114F}">
      <dgm:prSet/>
      <dgm:spPr/>
      <dgm:t>
        <a:bodyPr/>
        <a:lstStyle/>
        <a:p>
          <a:endParaRPr lang="en-US"/>
        </a:p>
      </dgm:t>
    </dgm:pt>
    <dgm:pt modelId="{72D7C8AD-CEFD-4149-BD47-3EEA60D27319}" type="sibTrans" cxnId="{0A3B59C5-F5C5-4632-8EF6-7777B9FE114F}">
      <dgm:prSet/>
      <dgm:spPr/>
      <dgm:t>
        <a:bodyPr/>
        <a:lstStyle/>
        <a:p>
          <a:endParaRPr lang="en-US"/>
        </a:p>
      </dgm:t>
    </dgm:pt>
    <dgm:pt modelId="{6C391B17-2946-411D-B891-4DDC34BF5A78}">
      <dgm:prSet/>
      <dgm:spPr/>
      <dgm:t>
        <a:bodyPr/>
        <a:lstStyle/>
        <a:p>
          <a:pPr>
            <a:lnSpc>
              <a:spcPct val="100000"/>
            </a:lnSpc>
          </a:pPr>
          <a:r>
            <a:rPr lang="en-US" dirty="0">
              <a:solidFill>
                <a:schemeClr val="tx2">
                  <a:lumMod val="10000"/>
                </a:schemeClr>
              </a:solidFill>
            </a:rPr>
            <a:t>For disease prediction the learning model include </a:t>
          </a:r>
          <a:r>
            <a:rPr lang="en-US" b="1" dirty="0">
              <a:solidFill>
                <a:schemeClr val="tx2">
                  <a:lumMod val="10000"/>
                </a:schemeClr>
              </a:solidFill>
            </a:rPr>
            <a:t>Linear Regression, Support Vector Machine, Decision Tree, Random Forest, Naïve Bayes, K-nearest neighbor, Artificial Neural Network.</a:t>
          </a:r>
          <a:endParaRPr lang="en-US" dirty="0">
            <a:solidFill>
              <a:schemeClr val="tx2">
                <a:lumMod val="10000"/>
              </a:schemeClr>
            </a:solidFill>
          </a:endParaRPr>
        </a:p>
      </dgm:t>
    </dgm:pt>
    <dgm:pt modelId="{955D702F-C653-4DB1-8521-F93644FE3B0B}" type="parTrans" cxnId="{C8775B58-0AAB-45FF-A440-1A289F8A994C}">
      <dgm:prSet/>
      <dgm:spPr/>
      <dgm:t>
        <a:bodyPr/>
        <a:lstStyle/>
        <a:p>
          <a:endParaRPr lang="en-US"/>
        </a:p>
      </dgm:t>
    </dgm:pt>
    <dgm:pt modelId="{B03F38CF-DECF-4739-985D-850E08D2A7AA}" type="sibTrans" cxnId="{C8775B58-0AAB-45FF-A440-1A289F8A994C}">
      <dgm:prSet/>
      <dgm:spPr/>
      <dgm:t>
        <a:bodyPr/>
        <a:lstStyle/>
        <a:p>
          <a:endParaRPr lang="en-US"/>
        </a:p>
      </dgm:t>
    </dgm:pt>
    <dgm:pt modelId="{7BA23DF9-3361-443C-B702-AD74718C595B}" type="pres">
      <dgm:prSet presAssocID="{F66CA386-84E1-4A7D-BD39-8FC657386719}" presName="root" presStyleCnt="0">
        <dgm:presLayoutVars>
          <dgm:dir/>
          <dgm:resizeHandles val="exact"/>
        </dgm:presLayoutVars>
      </dgm:prSet>
      <dgm:spPr/>
    </dgm:pt>
    <dgm:pt modelId="{60D63C84-1BDA-44A5-99F8-A8DFEF5D79E2}" type="pres">
      <dgm:prSet presAssocID="{A723250F-95EA-4C0A-8F22-DE236ECB2DE6}" presName="compNode" presStyleCnt="0"/>
      <dgm:spPr/>
    </dgm:pt>
    <dgm:pt modelId="{234F7DA9-30E6-45E0-B94F-D07733839866}" type="pres">
      <dgm:prSet presAssocID="{A723250F-95EA-4C0A-8F22-DE236ECB2DE6}" presName="bgRect" presStyleLbl="bgShp" presStyleIdx="0" presStyleCnt="3"/>
      <dgm:spPr/>
    </dgm:pt>
    <dgm:pt modelId="{B21873B3-19CE-48E5-B997-1D95BE9EEDF4}" type="pres">
      <dgm:prSet presAssocID="{A723250F-95EA-4C0A-8F22-DE236ECB2D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A716268A-97AE-4331-AC7E-0098310CD24F}" type="pres">
      <dgm:prSet presAssocID="{A723250F-95EA-4C0A-8F22-DE236ECB2DE6}" presName="spaceRect" presStyleCnt="0"/>
      <dgm:spPr/>
    </dgm:pt>
    <dgm:pt modelId="{2FD484C3-839A-4B13-B35A-7039F09E5931}" type="pres">
      <dgm:prSet presAssocID="{A723250F-95EA-4C0A-8F22-DE236ECB2DE6}" presName="parTx" presStyleLbl="revTx" presStyleIdx="0" presStyleCnt="3">
        <dgm:presLayoutVars>
          <dgm:chMax val="0"/>
          <dgm:chPref val="0"/>
        </dgm:presLayoutVars>
      </dgm:prSet>
      <dgm:spPr/>
    </dgm:pt>
    <dgm:pt modelId="{765C6C44-9067-4169-AE03-94B48CFA105F}" type="pres">
      <dgm:prSet presAssocID="{6C467514-9D9C-49B7-80C8-F2B37796666A}" presName="sibTrans" presStyleCnt="0"/>
      <dgm:spPr/>
    </dgm:pt>
    <dgm:pt modelId="{2750378C-225F-4629-81CB-65CCBF4559D4}" type="pres">
      <dgm:prSet presAssocID="{5145CAFD-C34F-489C-B9E5-421BFD31D659}" presName="compNode" presStyleCnt="0"/>
      <dgm:spPr/>
    </dgm:pt>
    <dgm:pt modelId="{2701B6FC-3472-4850-93AD-A3CC98F0D823}" type="pres">
      <dgm:prSet presAssocID="{5145CAFD-C34F-489C-B9E5-421BFD31D659}" presName="bgRect" presStyleLbl="bgShp" presStyleIdx="1" presStyleCnt="3"/>
      <dgm:spPr/>
    </dgm:pt>
    <dgm:pt modelId="{DD0465DC-786A-49C9-B6B3-576A29666C40}" type="pres">
      <dgm:prSet presAssocID="{5145CAFD-C34F-489C-B9E5-421BFD31D6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F792BFBB-A877-4C65-828C-4382CD9CFE30}" type="pres">
      <dgm:prSet presAssocID="{5145CAFD-C34F-489C-B9E5-421BFD31D659}" presName="spaceRect" presStyleCnt="0"/>
      <dgm:spPr/>
    </dgm:pt>
    <dgm:pt modelId="{B6100B1D-3D59-4EA9-BC58-62C17C8A0D6B}" type="pres">
      <dgm:prSet presAssocID="{5145CAFD-C34F-489C-B9E5-421BFD31D659}" presName="parTx" presStyleLbl="revTx" presStyleIdx="1" presStyleCnt="3">
        <dgm:presLayoutVars>
          <dgm:chMax val="0"/>
          <dgm:chPref val="0"/>
        </dgm:presLayoutVars>
      </dgm:prSet>
      <dgm:spPr/>
    </dgm:pt>
    <dgm:pt modelId="{2B6DE5BA-86DE-4DD0-8CA3-47CA83B83A35}" type="pres">
      <dgm:prSet presAssocID="{72D7C8AD-CEFD-4149-BD47-3EEA60D27319}" presName="sibTrans" presStyleCnt="0"/>
      <dgm:spPr/>
    </dgm:pt>
    <dgm:pt modelId="{B09DA8DE-03AF-4056-AFBF-F59E13ADC0A7}" type="pres">
      <dgm:prSet presAssocID="{6C391B17-2946-411D-B891-4DDC34BF5A78}" presName="compNode" presStyleCnt="0"/>
      <dgm:spPr/>
    </dgm:pt>
    <dgm:pt modelId="{06FB4184-AC39-464E-B05F-AAC340F7F5C2}" type="pres">
      <dgm:prSet presAssocID="{6C391B17-2946-411D-B891-4DDC34BF5A78}" presName="bgRect" presStyleLbl="bgShp" presStyleIdx="2" presStyleCnt="3"/>
      <dgm:spPr/>
    </dgm:pt>
    <dgm:pt modelId="{40A00096-9131-4058-A4AA-74F37E678E88}" type="pres">
      <dgm:prSet presAssocID="{6C391B17-2946-411D-B891-4DDC34BF5A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750D04D-5847-45E6-9B80-223C6CA680C8}" type="pres">
      <dgm:prSet presAssocID="{6C391B17-2946-411D-B891-4DDC34BF5A78}" presName="spaceRect" presStyleCnt="0"/>
      <dgm:spPr/>
    </dgm:pt>
    <dgm:pt modelId="{A575D640-52A5-4052-90FE-876A4D4495E8}" type="pres">
      <dgm:prSet presAssocID="{6C391B17-2946-411D-B891-4DDC34BF5A78}" presName="parTx" presStyleLbl="revTx" presStyleIdx="2" presStyleCnt="3">
        <dgm:presLayoutVars>
          <dgm:chMax val="0"/>
          <dgm:chPref val="0"/>
        </dgm:presLayoutVars>
      </dgm:prSet>
      <dgm:spPr/>
    </dgm:pt>
  </dgm:ptLst>
  <dgm:cxnLst>
    <dgm:cxn modelId="{515FFD11-BCA5-47B8-916E-97B9457E8F6D}" type="presOf" srcId="{6C391B17-2946-411D-B891-4DDC34BF5A78}" destId="{A575D640-52A5-4052-90FE-876A4D4495E8}" srcOrd="0" destOrd="0" presId="urn:microsoft.com/office/officeart/2018/2/layout/IconVerticalSolidList"/>
    <dgm:cxn modelId="{F4669F4A-1297-468D-BB7D-16FCDB6E476F}" type="presOf" srcId="{A723250F-95EA-4C0A-8F22-DE236ECB2DE6}" destId="{2FD484C3-839A-4B13-B35A-7039F09E5931}" srcOrd="0" destOrd="0" presId="urn:microsoft.com/office/officeart/2018/2/layout/IconVerticalSolidList"/>
    <dgm:cxn modelId="{C8775B58-0AAB-45FF-A440-1A289F8A994C}" srcId="{F66CA386-84E1-4A7D-BD39-8FC657386719}" destId="{6C391B17-2946-411D-B891-4DDC34BF5A78}" srcOrd="2" destOrd="0" parTransId="{955D702F-C653-4DB1-8521-F93644FE3B0B}" sibTransId="{B03F38CF-DECF-4739-985D-850E08D2A7AA}"/>
    <dgm:cxn modelId="{0A3B59C5-F5C5-4632-8EF6-7777B9FE114F}" srcId="{F66CA386-84E1-4A7D-BD39-8FC657386719}" destId="{5145CAFD-C34F-489C-B9E5-421BFD31D659}" srcOrd="1" destOrd="0" parTransId="{E64D5AF5-7B67-4F97-9BDC-C3BE120CFADF}" sibTransId="{72D7C8AD-CEFD-4149-BD47-3EEA60D27319}"/>
    <dgm:cxn modelId="{D15BA4F6-3CD1-4B7A-A8F2-1D6117EC9120}" type="presOf" srcId="{5145CAFD-C34F-489C-B9E5-421BFD31D659}" destId="{B6100B1D-3D59-4EA9-BC58-62C17C8A0D6B}" srcOrd="0" destOrd="0" presId="urn:microsoft.com/office/officeart/2018/2/layout/IconVerticalSolidList"/>
    <dgm:cxn modelId="{FA76CAFB-E5B3-4DF1-B075-C2E572667A37}" type="presOf" srcId="{F66CA386-84E1-4A7D-BD39-8FC657386719}" destId="{7BA23DF9-3361-443C-B702-AD74718C595B}" srcOrd="0" destOrd="0" presId="urn:microsoft.com/office/officeart/2018/2/layout/IconVerticalSolidList"/>
    <dgm:cxn modelId="{3915E8FB-9EC5-4C6B-9C48-72EF42EAC220}" srcId="{F66CA386-84E1-4A7D-BD39-8FC657386719}" destId="{A723250F-95EA-4C0A-8F22-DE236ECB2DE6}" srcOrd="0" destOrd="0" parTransId="{16CF59DC-425E-4A0D-AC01-2409B06E6B1A}" sibTransId="{6C467514-9D9C-49B7-80C8-F2B37796666A}"/>
    <dgm:cxn modelId="{6686FC7A-B190-4BEF-B4FC-FB18072881CF}" type="presParOf" srcId="{7BA23DF9-3361-443C-B702-AD74718C595B}" destId="{60D63C84-1BDA-44A5-99F8-A8DFEF5D79E2}" srcOrd="0" destOrd="0" presId="urn:microsoft.com/office/officeart/2018/2/layout/IconVerticalSolidList"/>
    <dgm:cxn modelId="{DCDCBB57-1349-40CA-9283-8575D6EB465F}" type="presParOf" srcId="{60D63C84-1BDA-44A5-99F8-A8DFEF5D79E2}" destId="{234F7DA9-30E6-45E0-B94F-D07733839866}" srcOrd="0" destOrd="0" presId="urn:microsoft.com/office/officeart/2018/2/layout/IconVerticalSolidList"/>
    <dgm:cxn modelId="{44D87538-BA88-40D1-96A0-7CC41DB29702}" type="presParOf" srcId="{60D63C84-1BDA-44A5-99F8-A8DFEF5D79E2}" destId="{B21873B3-19CE-48E5-B997-1D95BE9EEDF4}" srcOrd="1" destOrd="0" presId="urn:microsoft.com/office/officeart/2018/2/layout/IconVerticalSolidList"/>
    <dgm:cxn modelId="{354715A3-1516-4DA1-9805-B6A25475600F}" type="presParOf" srcId="{60D63C84-1BDA-44A5-99F8-A8DFEF5D79E2}" destId="{A716268A-97AE-4331-AC7E-0098310CD24F}" srcOrd="2" destOrd="0" presId="urn:microsoft.com/office/officeart/2018/2/layout/IconVerticalSolidList"/>
    <dgm:cxn modelId="{FCCF17B5-120A-45DE-AF74-6934218AEA52}" type="presParOf" srcId="{60D63C84-1BDA-44A5-99F8-A8DFEF5D79E2}" destId="{2FD484C3-839A-4B13-B35A-7039F09E5931}" srcOrd="3" destOrd="0" presId="urn:microsoft.com/office/officeart/2018/2/layout/IconVerticalSolidList"/>
    <dgm:cxn modelId="{75FF6550-81BE-48AC-A21A-EA616C2ED688}" type="presParOf" srcId="{7BA23DF9-3361-443C-B702-AD74718C595B}" destId="{765C6C44-9067-4169-AE03-94B48CFA105F}" srcOrd="1" destOrd="0" presId="urn:microsoft.com/office/officeart/2018/2/layout/IconVerticalSolidList"/>
    <dgm:cxn modelId="{8789943A-CC60-490B-B590-FFBF79D71D3C}" type="presParOf" srcId="{7BA23DF9-3361-443C-B702-AD74718C595B}" destId="{2750378C-225F-4629-81CB-65CCBF4559D4}" srcOrd="2" destOrd="0" presId="urn:microsoft.com/office/officeart/2018/2/layout/IconVerticalSolidList"/>
    <dgm:cxn modelId="{4C47F8D9-B911-41D0-9A8D-EE64E9E6EC38}" type="presParOf" srcId="{2750378C-225F-4629-81CB-65CCBF4559D4}" destId="{2701B6FC-3472-4850-93AD-A3CC98F0D823}" srcOrd="0" destOrd="0" presId="urn:microsoft.com/office/officeart/2018/2/layout/IconVerticalSolidList"/>
    <dgm:cxn modelId="{701D1CBF-CFB8-475A-9EB3-771BC5F3D1D6}" type="presParOf" srcId="{2750378C-225F-4629-81CB-65CCBF4559D4}" destId="{DD0465DC-786A-49C9-B6B3-576A29666C40}" srcOrd="1" destOrd="0" presId="urn:microsoft.com/office/officeart/2018/2/layout/IconVerticalSolidList"/>
    <dgm:cxn modelId="{4ADDE2D6-F3A3-4CB5-997E-B4B5523E7E3E}" type="presParOf" srcId="{2750378C-225F-4629-81CB-65CCBF4559D4}" destId="{F792BFBB-A877-4C65-828C-4382CD9CFE30}" srcOrd="2" destOrd="0" presId="urn:microsoft.com/office/officeart/2018/2/layout/IconVerticalSolidList"/>
    <dgm:cxn modelId="{81B8C078-5292-4BFD-9D0E-7F463044AB89}" type="presParOf" srcId="{2750378C-225F-4629-81CB-65CCBF4559D4}" destId="{B6100B1D-3D59-4EA9-BC58-62C17C8A0D6B}" srcOrd="3" destOrd="0" presId="urn:microsoft.com/office/officeart/2018/2/layout/IconVerticalSolidList"/>
    <dgm:cxn modelId="{2A08EBE2-8F84-4ACC-A56D-29F024E31B48}" type="presParOf" srcId="{7BA23DF9-3361-443C-B702-AD74718C595B}" destId="{2B6DE5BA-86DE-4DD0-8CA3-47CA83B83A35}" srcOrd="3" destOrd="0" presId="urn:microsoft.com/office/officeart/2018/2/layout/IconVerticalSolidList"/>
    <dgm:cxn modelId="{300F2B0B-A27A-41A1-AD6B-874AABDF0337}" type="presParOf" srcId="{7BA23DF9-3361-443C-B702-AD74718C595B}" destId="{B09DA8DE-03AF-4056-AFBF-F59E13ADC0A7}" srcOrd="4" destOrd="0" presId="urn:microsoft.com/office/officeart/2018/2/layout/IconVerticalSolidList"/>
    <dgm:cxn modelId="{63A1FB76-76A0-4B7F-9837-CD1E947D5FB3}" type="presParOf" srcId="{B09DA8DE-03AF-4056-AFBF-F59E13ADC0A7}" destId="{06FB4184-AC39-464E-B05F-AAC340F7F5C2}" srcOrd="0" destOrd="0" presId="urn:microsoft.com/office/officeart/2018/2/layout/IconVerticalSolidList"/>
    <dgm:cxn modelId="{CDC0F4F7-AB89-4DE4-977E-3EED3A146E21}" type="presParOf" srcId="{B09DA8DE-03AF-4056-AFBF-F59E13ADC0A7}" destId="{40A00096-9131-4058-A4AA-74F37E678E88}" srcOrd="1" destOrd="0" presId="urn:microsoft.com/office/officeart/2018/2/layout/IconVerticalSolidList"/>
    <dgm:cxn modelId="{797DBF14-4058-4857-9453-BC4FD2A7A411}" type="presParOf" srcId="{B09DA8DE-03AF-4056-AFBF-F59E13ADC0A7}" destId="{3750D04D-5847-45E6-9B80-223C6CA680C8}" srcOrd="2" destOrd="0" presId="urn:microsoft.com/office/officeart/2018/2/layout/IconVerticalSolidList"/>
    <dgm:cxn modelId="{A142CC68-94EA-4887-A8B8-5770CCA1F6F3}" type="presParOf" srcId="{B09DA8DE-03AF-4056-AFBF-F59E13ADC0A7}" destId="{A575D640-52A5-4052-90FE-876A4D4495E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B14333-A75F-4CA3-A239-050A735DD281}"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09446D8A-6CB2-458C-83AA-AAB542110AD5}">
      <dgm:prSet/>
      <dgm:spPr/>
      <dgm:t>
        <a:bodyPr/>
        <a:lstStyle/>
        <a:p>
          <a:r>
            <a:rPr lang="en-US"/>
            <a:t>Import</a:t>
          </a:r>
        </a:p>
      </dgm:t>
    </dgm:pt>
    <dgm:pt modelId="{E2B83A90-AEF9-4C04-9CE0-BC9FB935B518}" type="parTrans" cxnId="{8BD25F97-ADBE-43A4-B349-F466CF1F08B0}">
      <dgm:prSet/>
      <dgm:spPr/>
      <dgm:t>
        <a:bodyPr/>
        <a:lstStyle/>
        <a:p>
          <a:endParaRPr lang="en-US"/>
        </a:p>
      </dgm:t>
    </dgm:pt>
    <dgm:pt modelId="{606D4A0E-2872-4913-AF8B-EE168F6C80BB}" type="sibTrans" cxnId="{8BD25F97-ADBE-43A4-B349-F466CF1F08B0}">
      <dgm:prSet/>
      <dgm:spPr/>
      <dgm:t>
        <a:bodyPr/>
        <a:lstStyle/>
        <a:p>
          <a:endParaRPr lang="en-US"/>
        </a:p>
      </dgm:t>
    </dgm:pt>
    <dgm:pt modelId="{72C08482-7937-473D-9B2E-A04EC4634629}">
      <dgm:prSet/>
      <dgm:spPr/>
      <dgm:t>
        <a:bodyPr/>
        <a:lstStyle/>
        <a:p>
          <a:r>
            <a:rPr lang="en-US"/>
            <a:t>Import all the packages required i.e. Tkinter for GUI, numpy to perform numerical operations and pandas for reading the csv files.</a:t>
          </a:r>
        </a:p>
      </dgm:t>
    </dgm:pt>
    <dgm:pt modelId="{931AA80D-8633-495C-BAE1-6ABD75B7A715}" type="parTrans" cxnId="{3694C4EA-418E-42A5-9041-7CCDB1C14BDC}">
      <dgm:prSet/>
      <dgm:spPr/>
      <dgm:t>
        <a:bodyPr/>
        <a:lstStyle/>
        <a:p>
          <a:endParaRPr lang="en-US"/>
        </a:p>
      </dgm:t>
    </dgm:pt>
    <dgm:pt modelId="{AAF983EA-5A07-4844-9F07-001CE407FEEE}" type="sibTrans" cxnId="{3694C4EA-418E-42A5-9041-7CCDB1C14BDC}">
      <dgm:prSet/>
      <dgm:spPr/>
      <dgm:t>
        <a:bodyPr/>
        <a:lstStyle/>
        <a:p>
          <a:endParaRPr lang="en-US"/>
        </a:p>
      </dgm:t>
    </dgm:pt>
    <dgm:pt modelId="{C4224B1F-D328-4A8B-88DE-581C67CCA1A3}">
      <dgm:prSet/>
      <dgm:spPr/>
      <dgm:t>
        <a:bodyPr/>
        <a:lstStyle/>
        <a:p>
          <a:r>
            <a:rPr lang="en-US"/>
            <a:t>Create</a:t>
          </a:r>
        </a:p>
      </dgm:t>
    </dgm:pt>
    <dgm:pt modelId="{43FC071D-3954-4E4F-AD10-9EDFA65D03A9}" type="parTrans" cxnId="{D5C53C82-F0BF-4F63-AA25-C8154C121673}">
      <dgm:prSet/>
      <dgm:spPr/>
      <dgm:t>
        <a:bodyPr/>
        <a:lstStyle/>
        <a:p>
          <a:endParaRPr lang="en-US"/>
        </a:p>
      </dgm:t>
    </dgm:pt>
    <dgm:pt modelId="{C8B7AF41-2152-4702-AB69-487FD84BBC20}" type="sibTrans" cxnId="{D5C53C82-F0BF-4F63-AA25-C8154C121673}">
      <dgm:prSet/>
      <dgm:spPr/>
      <dgm:t>
        <a:bodyPr/>
        <a:lstStyle/>
        <a:p>
          <a:endParaRPr lang="en-US"/>
        </a:p>
      </dgm:t>
    </dgm:pt>
    <dgm:pt modelId="{39E9BEDE-E05E-4E9E-94E6-646B16838543}">
      <dgm:prSet/>
      <dgm:spPr/>
      <dgm:t>
        <a:bodyPr/>
        <a:lstStyle/>
        <a:p>
          <a:r>
            <a:rPr lang="en-US"/>
            <a:t>Create a list which contains all the symptoms.</a:t>
          </a:r>
        </a:p>
      </dgm:t>
    </dgm:pt>
    <dgm:pt modelId="{2B151BC2-32F1-45C1-9E29-66264F054D66}" type="parTrans" cxnId="{571EFA29-A291-49A3-A34A-56C189757D7C}">
      <dgm:prSet/>
      <dgm:spPr/>
      <dgm:t>
        <a:bodyPr/>
        <a:lstStyle/>
        <a:p>
          <a:endParaRPr lang="en-US"/>
        </a:p>
      </dgm:t>
    </dgm:pt>
    <dgm:pt modelId="{410B7047-6813-43F8-8B15-815494104E32}" type="sibTrans" cxnId="{571EFA29-A291-49A3-A34A-56C189757D7C}">
      <dgm:prSet/>
      <dgm:spPr/>
      <dgm:t>
        <a:bodyPr/>
        <a:lstStyle/>
        <a:p>
          <a:endParaRPr lang="en-US"/>
        </a:p>
      </dgm:t>
    </dgm:pt>
    <dgm:pt modelId="{2541763C-922B-41AB-9E97-FD8F820A8D75}">
      <dgm:prSet/>
      <dgm:spPr/>
      <dgm:t>
        <a:bodyPr/>
        <a:lstStyle/>
        <a:p>
          <a:r>
            <a:rPr lang="en-US"/>
            <a:t>Create</a:t>
          </a:r>
        </a:p>
      </dgm:t>
    </dgm:pt>
    <dgm:pt modelId="{B2F0AB52-824E-4619-8C3E-EBF7DAE577A5}" type="parTrans" cxnId="{1C77D528-1526-49CF-B7B5-40771533695E}">
      <dgm:prSet/>
      <dgm:spPr/>
      <dgm:t>
        <a:bodyPr/>
        <a:lstStyle/>
        <a:p>
          <a:endParaRPr lang="en-US"/>
        </a:p>
      </dgm:t>
    </dgm:pt>
    <dgm:pt modelId="{937DFBF6-02FD-49B7-B815-9939A5857219}" type="sibTrans" cxnId="{1C77D528-1526-49CF-B7B5-40771533695E}">
      <dgm:prSet/>
      <dgm:spPr/>
      <dgm:t>
        <a:bodyPr/>
        <a:lstStyle/>
        <a:p>
          <a:endParaRPr lang="en-US"/>
        </a:p>
      </dgm:t>
    </dgm:pt>
    <dgm:pt modelId="{8232C5DD-FC28-4B34-BEBB-1684393F4321}">
      <dgm:prSet/>
      <dgm:spPr/>
      <dgm:t>
        <a:bodyPr/>
        <a:lstStyle/>
        <a:p>
          <a:r>
            <a:rPr lang="en-US"/>
            <a:t>Create another list which contains all the disease.</a:t>
          </a:r>
        </a:p>
      </dgm:t>
    </dgm:pt>
    <dgm:pt modelId="{8B0F4A2D-783C-4996-9037-F961511C51AB}" type="parTrans" cxnId="{223D10D0-FFFB-40A8-B3B5-3BACF9C66ED1}">
      <dgm:prSet/>
      <dgm:spPr/>
      <dgm:t>
        <a:bodyPr/>
        <a:lstStyle/>
        <a:p>
          <a:endParaRPr lang="en-US"/>
        </a:p>
      </dgm:t>
    </dgm:pt>
    <dgm:pt modelId="{49BADEE7-AE9D-4A21-B7FD-BD0503F38B58}" type="sibTrans" cxnId="{223D10D0-FFFB-40A8-B3B5-3BACF9C66ED1}">
      <dgm:prSet/>
      <dgm:spPr/>
      <dgm:t>
        <a:bodyPr/>
        <a:lstStyle/>
        <a:p>
          <a:endParaRPr lang="en-US"/>
        </a:p>
      </dgm:t>
    </dgm:pt>
    <dgm:pt modelId="{CDB103EA-1F85-42D0-B4AF-A8A3A217CC0F}">
      <dgm:prSet/>
      <dgm:spPr/>
      <dgm:t>
        <a:bodyPr/>
        <a:lstStyle/>
        <a:p>
          <a:r>
            <a:rPr lang="en-US"/>
            <a:t>Create</a:t>
          </a:r>
        </a:p>
      </dgm:t>
    </dgm:pt>
    <dgm:pt modelId="{F271A008-2208-401D-8D47-33113E582408}" type="parTrans" cxnId="{B62E6327-A8C5-42AF-BF1F-265800707719}">
      <dgm:prSet/>
      <dgm:spPr/>
      <dgm:t>
        <a:bodyPr/>
        <a:lstStyle/>
        <a:p>
          <a:endParaRPr lang="en-US"/>
        </a:p>
      </dgm:t>
    </dgm:pt>
    <dgm:pt modelId="{3A948A9C-7EB3-45F8-8E2F-5E7C40A9AE64}" type="sibTrans" cxnId="{B62E6327-A8C5-42AF-BF1F-265800707719}">
      <dgm:prSet/>
      <dgm:spPr/>
      <dgm:t>
        <a:bodyPr/>
        <a:lstStyle/>
        <a:p>
          <a:endParaRPr lang="en-US"/>
        </a:p>
      </dgm:t>
    </dgm:pt>
    <dgm:pt modelId="{B45E5693-0141-447A-BE35-12EE149CB7B2}">
      <dgm:prSet/>
      <dgm:spPr/>
      <dgm:t>
        <a:bodyPr/>
        <a:lstStyle/>
        <a:p>
          <a:r>
            <a:rPr lang="en-US"/>
            <a:t>Then, create a empty list.</a:t>
          </a:r>
        </a:p>
      </dgm:t>
    </dgm:pt>
    <dgm:pt modelId="{9453985C-C5D3-4BD8-B85E-557BB4ED99FC}" type="parTrans" cxnId="{05BABD88-12CE-4EC5-AFB0-C22B02BC93E9}">
      <dgm:prSet/>
      <dgm:spPr/>
      <dgm:t>
        <a:bodyPr/>
        <a:lstStyle/>
        <a:p>
          <a:endParaRPr lang="en-US"/>
        </a:p>
      </dgm:t>
    </dgm:pt>
    <dgm:pt modelId="{C5CD1DA4-6867-4616-9FF9-0EF6748234A4}" type="sibTrans" cxnId="{05BABD88-12CE-4EC5-AFB0-C22B02BC93E9}">
      <dgm:prSet/>
      <dgm:spPr/>
      <dgm:t>
        <a:bodyPr/>
        <a:lstStyle/>
        <a:p>
          <a:endParaRPr lang="en-US"/>
        </a:p>
      </dgm:t>
    </dgm:pt>
    <dgm:pt modelId="{B1B84360-49D9-4995-9AB8-BAE88E980FB2}" type="pres">
      <dgm:prSet presAssocID="{BFB14333-A75F-4CA3-A239-050A735DD281}" presName="Name0" presStyleCnt="0">
        <dgm:presLayoutVars>
          <dgm:dir/>
          <dgm:animLvl val="lvl"/>
          <dgm:resizeHandles val="exact"/>
        </dgm:presLayoutVars>
      </dgm:prSet>
      <dgm:spPr/>
    </dgm:pt>
    <dgm:pt modelId="{57B7CA6B-BD2D-40A4-BC18-C0195C3A5DD0}" type="pres">
      <dgm:prSet presAssocID="{CDB103EA-1F85-42D0-B4AF-A8A3A217CC0F}" presName="boxAndChildren" presStyleCnt="0"/>
      <dgm:spPr/>
    </dgm:pt>
    <dgm:pt modelId="{8ABC6943-AC85-4E38-9CD6-5CECC4A15113}" type="pres">
      <dgm:prSet presAssocID="{CDB103EA-1F85-42D0-B4AF-A8A3A217CC0F}" presName="parentTextBox" presStyleLbl="alignNode1" presStyleIdx="0" presStyleCnt="4"/>
      <dgm:spPr/>
    </dgm:pt>
    <dgm:pt modelId="{64911817-2D97-46F3-A164-5333065FBB1E}" type="pres">
      <dgm:prSet presAssocID="{CDB103EA-1F85-42D0-B4AF-A8A3A217CC0F}" presName="descendantBox" presStyleLbl="bgAccFollowNode1" presStyleIdx="0" presStyleCnt="4"/>
      <dgm:spPr/>
    </dgm:pt>
    <dgm:pt modelId="{B8FE8CE0-23B2-4156-8B02-EF74619633A6}" type="pres">
      <dgm:prSet presAssocID="{937DFBF6-02FD-49B7-B815-9939A5857219}" presName="sp" presStyleCnt="0"/>
      <dgm:spPr/>
    </dgm:pt>
    <dgm:pt modelId="{9C5D5BDC-FCAA-4E7E-AAB0-EDA5AC3EEDC2}" type="pres">
      <dgm:prSet presAssocID="{2541763C-922B-41AB-9E97-FD8F820A8D75}" presName="arrowAndChildren" presStyleCnt="0"/>
      <dgm:spPr/>
    </dgm:pt>
    <dgm:pt modelId="{8102881D-0194-47EC-B9B4-67AA25D11436}" type="pres">
      <dgm:prSet presAssocID="{2541763C-922B-41AB-9E97-FD8F820A8D75}" presName="parentTextArrow" presStyleLbl="node1" presStyleIdx="0" presStyleCnt="0"/>
      <dgm:spPr/>
    </dgm:pt>
    <dgm:pt modelId="{2506274A-40F8-4B4C-83FA-335E17FB0A77}" type="pres">
      <dgm:prSet presAssocID="{2541763C-922B-41AB-9E97-FD8F820A8D75}" presName="arrow" presStyleLbl="alignNode1" presStyleIdx="1" presStyleCnt="4"/>
      <dgm:spPr/>
    </dgm:pt>
    <dgm:pt modelId="{71C4BC41-931F-452D-BFA8-41A74B26FF63}" type="pres">
      <dgm:prSet presAssocID="{2541763C-922B-41AB-9E97-FD8F820A8D75}" presName="descendantArrow" presStyleLbl="bgAccFollowNode1" presStyleIdx="1" presStyleCnt="4"/>
      <dgm:spPr/>
    </dgm:pt>
    <dgm:pt modelId="{69AF0C8C-CCA2-47A7-95B1-A12CF0536758}" type="pres">
      <dgm:prSet presAssocID="{C8B7AF41-2152-4702-AB69-487FD84BBC20}" presName="sp" presStyleCnt="0"/>
      <dgm:spPr/>
    </dgm:pt>
    <dgm:pt modelId="{295A3AA6-B583-4628-B2F2-41A1F2B3110A}" type="pres">
      <dgm:prSet presAssocID="{C4224B1F-D328-4A8B-88DE-581C67CCA1A3}" presName="arrowAndChildren" presStyleCnt="0"/>
      <dgm:spPr/>
    </dgm:pt>
    <dgm:pt modelId="{6B9394D8-BB0F-4401-8B33-29AECA07F422}" type="pres">
      <dgm:prSet presAssocID="{C4224B1F-D328-4A8B-88DE-581C67CCA1A3}" presName="parentTextArrow" presStyleLbl="node1" presStyleIdx="0" presStyleCnt="0"/>
      <dgm:spPr/>
    </dgm:pt>
    <dgm:pt modelId="{023AD721-3073-47C7-A7BC-3320FC260F8D}" type="pres">
      <dgm:prSet presAssocID="{C4224B1F-D328-4A8B-88DE-581C67CCA1A3}" presName="arrow" presStyleLbl="alignNode1" presStyleIdx="2" presStyleCnt="4"/>
      <dgm:spPr/>
    </dgm:pt>
    <dgm:pt modelId="{BDDCFC4A-BA80-4D0E-8F98-DC88F36C3A95}" type="pres">
      <dgm:prSet presAssocID="{C4224B1F-D328-4A8B-88DE-581C67CCA1A3}" presName="descendantArrow" presStyleLbl="bgAccFollowNode1" presStyleIdx="2" presStyleCnt="4"/>
      <dgm:spPr/>
    </dgm:pt>
    <dgm:pt modelId="{02B49A61-B219-44CA-B0DC-023BA7A506CB}" type="pres">
      <dgm:prSet presAssocID="{606D4A0E-2872-4913-AF8B-EE168F6C80BB}" presName="sp" presStyleCnt="0"/>
      <dgm:spPr/>
    </dgm:pt>
    <dgm:pt modelId="{DC663EAD-B986-48DA-BFC0-E7184E36097B}" type="pres">
      <dgm:prSet presAssocID="{09446D8A-6CB2-458C-83AA-AAB542110AD5}" presName="arrowAndChildren" presStyleCnt="0"/>
      <dgm:spPr/>
    </dgm:pt>
    <dgm:pt modelId="{6309A4D1-0065-4823-B3ED-EAF923A1C44A}" type="pres">
      <dgm:prSet presAssocID="{09446D8A-6CB2-458C-83AA-AAB542110AD5}" presName="parentTextArrow" presStyleLbl="node1" presStyleIdx="0" presStyleCnt="0"/>
      <dgm:spPr/>
    </dgm:pt>
    <dgm:pt modelId="{8431E73E-34F4-44E1-BE7B-CF60192E22B1}" type="pres">
      <dgm:prSet presAssocID="{09446D8A-6CB2-458C-83AA-AAB542110AD5}" presName="arrow" presStyleLbl="alignNode1" presStyleIdx="3" presStyleCnt="4"/>
      <dgm:spPr/>
    </dgm:pt>
    <dgm:pt modelId="{FF4B6205-310C-4BA2-8194-DC1F2655D21F}" type="pres">
      <dgm:prSet presAssocID="{09446D8A-6CB2-458C-83AA-AAB542110AD5}" presName="descendantArrow" presStyleLbl="bgAccFollowNode1" presStyleIdx="3" presStyleCnt="4"/>
      <dgm:spPr/>
    </dgm:pt>
  </dgm:ptLst>
  <dgm:cxnLst>
    <dgm:cxn modelId="{6221FB07-C2FD-4F20-9CC5-C28703EA27F3}" type="presOf" srcId="{CDB103EA-1F85-42D0-B4AF-A8A3A217CC0F}" destId="{8ABC6943-AC85-4E38-9CD6-5CECC4A15113}" srcOrd="0" destOrd="0" presId="urn:microsoft.com/office/officeart/2016/7/layout/VerticalDownArrowProcess"/>
    <dgm:cxn modelId="{5F9C3421-EF3C-40CE-AAD5-A545E28FBE0F}" type="presOf" srcId="{B45E5693-0141-447A-BE35-12EE149CB7B2}" destId="{64911817-2D97-46F3-A164-5333065FBB1E}" srcOrd="0" destOrd="0" presId="urn:microsoft.com/office/officeart/2016/7/layout/VerticalDownArrowProcess"/>
    <dgm:cxn modelId="{B62E6327-A8C5-42AF-BF1F-265800707719}" srcId="{BFB14333-A75F-4CA3-A239-050A735DD281}" destId="{CDB103EA-1F85-42D0-B4AF-A8A3A217CC0F}" srcOrd="3" destOrd="0" parTransId="{F271A008-2208-401D-8D47-33113E582408}" sibTransId="{3A948A9C-7EB3-45F8-8E2F-5E7C40A9AE64}"/>
    <dgm:cxn modelId="{1C77D528-1526-49CF-B7B5-40771533695E}" srcId="{BFB14333-A75F-4CA3-A239-050A735DD281}" destId="{2541763C-922B-41AB-9E97-FD8F820A8D75}" srcOrd="2" destOrd="0" parTransId="{B2F0AB52-824E-4619-8C3E-EBF7DAE577A5}" sibTransId="{937DFBF6-02FD-49B7-B815-9939A5857219}"/>
    <dgm:cxn modelId="{571EFA29-A291-49A3-A34A-56C189757D7C}" srcId="{C4224B1F-D328-4A8B-88DE-581C67CCA1A3}" destId="{39E9BEDE-E05E-4E9E-94E6-646B16838543}" srcOrd="0" destOrd="0" parTransId="{2B151BC2-32F1-45C1-9E29-66264F054D66}" sibTransId="{410B7047-6813-43F8-8B15-815494104E32}"/>
    <dgm:cxn modelId="{41C03642-37EA-42E8-A933-CE62BCCF5421}" type="presOf" srcId="{BFB14333-A75F-4CA3-A239-050A735DD281}" destId="{B1B84360-49D9-4995-9AB8-BAE88E980FB2}" srcOrd="0" destOrd="0" presId="urn:microsoft.com/office/officeart/2016/7/layout/VerticalDownArrowProcess"/>
    <dgm:cxn modelId="{F222BF63-C115-4D82-9B26-832C0F6F08A7}" type="presOf" srcId="{C4224B1F-D328-4A8B-88DE-581C67CCA1A3}" destId="{6B9394D8-BB0F-4401-8B33-29AECA07F422}" srcOrd="0" destOrd="0" presId="urn:microsoft.com/office/officeart/2016/7/layout/VerticalDownArrowProcess"/>
    <dgm:cxn modelId="{43FB3B69-9F44-467D-8C99-2D77DBED7D57}" type="presOf" srcId="{72C08482-7937-473D-9B2E-A04EC4634629}" destId="{FF4B6205-310C-4BA2-8194-DC1F2655D21F}" srcOrd="0" destOrd="0" presId="urn:microsoft.com/office/officeart/2016/7/layout/VerticalDownArrowProcess"/>
    <dgm:cxn modelId="{F4813E6F-3F6D-4498-A8E8-558D39BA5973}" type="presOf" srcId="{8232C5DD-FC28-4B34-BEBB-1684393F4321}" destId="{71C4BC41-931F-452D-BFA8-41A74B26FF63}" srcOrd="0" destOrd="0" presId="urn:microsoft.com/office/officeart/2016/7/layout/VerticalDownArrowProcess"/>
    <dgm:cxn modelId="{448EED7B-8C14-47B1-824B-25FB6A6DDACC}" type="presOf" srcId="{2541763C-922B-41AB-9E97-FD8F820A8D75}" destId="{8102881D-0194-47EC-B9B4-67AA25D11436}" srcOrd="0" destOrd="0" presId="urn:microsoft.com/office/officeart/2016/7/layout/VerticalDownArrowProcess"/>
    <dgm:cxn modelId="{D5C53C82-F0BF-4F63-AA25-C8154C121673}" srcId="{BFB14333-A75F-4CA3-A239-050A735DD281}" destId="{C4224B1F-D328-4A8B-88DE-581C67CCA1A3}" srcOrd="1" destOrd="0" parTransId="{43FC071D-3954-4E4F-AD10-9EDFA65D03A9}" sibTransId="{C8B7AF41-2152-4702-AB69-487FD84BBC20}"/>
    <dgm:cxn modelId="{F47A4A86-D380-49C4-91F4-8AE026554048}" type="presOf" srcId="{09446D8A-6CB2-458C-83AA-AAB542110AD5}" destId="{8431E73E-34F4-44E1-BE7B-CF60192E22B1}" srcOrd="1" destOrd="0" presId="urn:microsoft.com/office/officeart/2016/7/layout/VerticalDownArrowProcess"/>
    <dgm:cxn modelId="{05BABD88-12CE-4EC5-AFB0-C22B02BC93E9}" srcId="{CDB103EA-1F85-42D0-B4AF-A8A3A217CC0F}" destId="{B45E5693-0141-447A-BE35-12EE149CB7B2}" srcOrd="0" destOrd="0" parTransId="{9453985C-C5D3-4BD8-B85E-557BB4ED99FC}" sibTransId="{C5CD1DA4-6867-4616-9FF9-0EF6748234A4}"/>
    <dgm:cxn modelId="{39445593-1670-4719-AB16-6AA6836904A6}" type="presOf" srcId="{39E9BEDE-E05E-4E9E-94E6-646B16838543}" destId="{BDDCFC4A-BA80-4D0E-8F98-DC88F36C3A95}" srcOrd="0" destOrd="0" presId="urn:microsoft.com/office/officeart/2016/7/layout/VerticalDownArrowProcess"/>
    <dgm:cxn modelId="{8BD25F97-ADBE-43A4-B349-F466CF1F08B0}" srcId="{BFB14333-A75F-4CA3-A239-050A735DD281}" destId="{09446D8A-6CB2-458C-83AA-AAB542110AD5}" srcOrd="0" destOrd="0" parTransId="{E2B83A90-AEF9-4C04-9CE0-BC9FB935B518}" sibTransId="{606D4A0E-2872-4913-AF8B-EE168F6C80BB}"/>
    <dgm:cxn modelId="{26F7D39B-0FC5-4A36-AE99-49BF53507729}" type="presOf" srcId="{2541763C-922B-41AB-9E97-FD8F820A8D75}" destId="{2506274A-40F8-4B4C-83FA-335E17FB0A77}" srcOrd="1" destOrd="0" presId="urn:microsoft.com/office/officeart/2016/7/layout/VerticalDownArrowProcess"/>
    <dgm:cxn modelId="{1BF8ADCA-7F28-412B-9453-4CC0DDFFC721}" type="presOf" srcId="{09446D8A-6CB2-458C-83AA-AAB542110AD5}" destId="{6309A4D1-0065-4823-B3ED-EAF923A1C44A}" srcOrd="0" destOrd="0" presId="urn:microsoft.com/office/officeart/2016/7/layout/VerticalDownArrowProcess"/>
    <dgm:cxn modelId="{223D10D0-FFFB-40A8-B3B5-3BACF9C66ED1}" srcId="{2541763C-922B-41AB-9E97-FD8F820A8D75}" destId="{8232C5DD-FC28-4B34-BEBB-1684393F4321}" srcOrd="0" destOrd="0" parTransId="{8B0F4A2D-783C-4996-9037-F961511C51AB}" sibTransId="{49BADEE7-AE9D-4A21-B7FD-BD0503F38B58}"/>
    <dgm:cxn modelId="{3694C4EA-418E-42A5-9041-7CCDB1C14BDC}" srcId="{09446D8A-6CB2-458C-83AA-AAB542110AD5}" destId="{72C08482-7937-473D-9B2E-A04EC4634629}" srcOrd="0" destOrd="0" parTransId="{931AA80D-8633-495C-BAE1-6ABD75B7A715}" sibTransId="{AAF983EA-5A07-4844-9F07-001CE407FEEE}"/>
    <dgm:cxn modelId="{160A47EB-594C-443C-A16D-30E0650ABB95}" type="presOf" srcId="{C4224B1F-D328-4A8B-88DE-581C67CCA1A3}" destId="{023AD721-3073-47C7-A7BC-3320FC260F8D}" srcOrd="1" destOrd="0" presId="urn:microsoft.com/office/officeart/2016/7/layout/VerticalDownArrowProcess"/>
    <dgm:cxn modelId="{5A79CB6F-26FF-46B3-9461-1EAB244D83ED}" type="presParOf" srcId="{B1B84360-49D9-4995-9AB8-BAE88E980FB2}" destId="{57B7CA6B-BD2D-40A4-BC18-C0195C3A5DD0}" srcOrd="0" destOrd="0" presId="urn:microsoft.com/office/officeart/2016/7/layout/VerticalDownArrowProcess"/>
    <dgm:cxn modelId="{C144A7F5-EEB1-460D-92C6-1CB07C8CB7F9}" type="presParOf" srcId="{57B7CA6B-BD2D-40A4-BC18-C0195C3A5DD0}" destId="{8ABC6943-AC85-4E38-9CD6-5CECC4A15113}" srcOrd="0" destOrd="0" presId="urn:microsoft.com/office/officeart/2016/7/layout/VerticalDownArrowProcess"/>
    <dgm:cxn modelId="{285E798A-A1A9-4702-BB03-6A458DACAF56}" type="presParOf" srcId="{57B7CA6B-BD2D-40A4-BC18-C0195C3A5DD0}" destId="{64911817-2D97-46F3-A164-5333065FBB1E}" srcOrd="1" destOrd="0" presId="urn:microsoft.com/office/officeart/2016/7/layout/VerticalDownArrowProcess"/>
    <dgm:cxn modelId="{CE0A63DE-6A2D-4969-A906-384F34484875}" type="presParOf" srcId="{B1B84360-49D9-4995-9AB8-BAE88E980FB2}" destId="{B8FE8CE0-23B2-4156-8B02-EF74619633A6}" srcOrd="1" destOrd="0" presId="urn:microsoft.com/office/officeart/2016/7/layout/VerticalDownArrowProcess"/>
    <dgm:cxn modelId="{65BB6E7E-4CE0-49D5-8D4F-EDED9C04B569}" type="presParOf" srcId="{B1B84360-49D9-4995-9AB8-BAE88E980FB2}" destId="{9C5D5BDC-FCAA-4E7E-AAB0-EDA5AC3EEDC2}" srcOrd="2" destOrd="0" presId="urn:microsoft.com/office/officeart/2016/7/layout/VerticalDownArrowProcess"/>
    <dgm:cxn modelId="{09CA1E29-4EEF-4399-AA80-C0655D8978B3}" type="presParOf" srcId="{9C5D5BDC-FCAA-4E7E-AAB0-EDA5AC3EEDC2}" destId="{8102881D-0194-47EC-B9B4-67AA25D11436}" srcOrd="0" destOrd="0" presId="urn:microsoft.com/office/officeart/2016/7/layout/VerticalDownArrowProcess"/>
    <dgm:cxn modelId="{9132AEB1-45BB-4C1D-B1C9-26D44D717A97}" type="presParOf" srcId="{9C5D5BDC-FCAA-4E7E-AAB0-EDA5AC3EEDC2}" destId="{2506274A-40F8-4B4C-83FA-335E17FB0A77}" srcOrd="1" destOrd="0" presId="urn:microsoft.com/office/officeart/2016/7/layout/VerticalDownArrowProcess"/>
    <dgm:cxn modelId="{9282BA1C-A344-44D2-B34B-FBF214A1EEE0}" type="presParOf" srcId="{9C5D5BDC-FCAA-4E7E-AAB0-EDA5AC3EEDC2}" destId="{71C4BC41-931F-452D-BFA8-41A74B26FF63}" srcOrd="2" destOrd="0" presId="urn:microsoft.com/office/officeart/2016/7/layout/VerticalDownArrowProcess"/>
    <dgm:cxn modelId="{11F069B1-4146-4745-BC22-806A36509598}" type="presParOf" srcId="{B1B84360-49D9-4995-9AB8-BAE88E980FB2}" destId="{69AF0C8C-CCA2-47A7-95B1-A12CF0536758}" srcOrd="3" destOrd="0" presId="urn:microsoft.com/office/officeart/2016/7/layout/VerticalDownArrowProcess"/>
    <dgm:cxn modelId="{AD8FF779-A686-41E0-B2DC-9F30660553C8}" type="presParOf" srcId="{B1B84360-49D9-4995-9AB8-BAE88E980FB2}" destId="{295A3AA6-B583-4628-B2F2-41A1F2B3110A}" srcOrd="4" destOrd="0" presId="urn:microsoft.com/office/officeart/2016/7/layout/VerticalDownArrowProcess"/>
    <dgm:cxn modelId="{58796B5D-29BF-4244-BAE4-17368660893A}" type="presParOf" srcId="{295A3AA6-B583-4628-B2F2-41A1F2B3110A}" destId="{6B9394D8-BB0F-4401-8B33-29AECA07F422}" srcOrd="0" destOrd="0" presId="urn:microsoft.com/office/officeart/2016/7/layout/VerticalDownArrowProcess"/>
    <dgm:cxn modelId="{49D4CE2C-58B0-412A-AA93-50788F856562}" type="presParOf" srcId="{295A3AA6-B583-4628-B2F2-41A1F2B3110A}" destId="{023AD721-3073-47C7-A7BC-3320FC260F8D}" srcOrd="1" destOrd="0" presId="urn:microsoft.com/office/officeart/2016/7/layout/VerticalDownArrowProcess"/>
    <dgm:cxn modelId="{93A745D3-ACBF-4AD3-B7E5-BB238BCCB174}" type="presParOf" srcId="{295A3AA6-B583-4628-B2F2-41A1F2B3110A}" destId="{BDDCFC4A-BA80-4D0E-8F98-DC88F36C3A95}" srcOrd="2" destOrd="0" presId="urn:microsoft.com/office/officeart/2016/7/layout/VerticalDownArrowProcess"/>
    <dgm:cxn modelId="{14E1DC12-A7B2-44F4-BE21-EB3AC8DD7B15}" type="presParOf" srcId="{B1B84360-49D9-4995-9AB8-BAE88E980FB2}" destId="{02B49A61-B219-44CA-B0DC-023BA7A506CB}" srcOrd="5" destOrd="0" presId="urn:microsoft.com/office/officeart/2016/7/layout/VerticalDownArrowProcess"/>
    <dgm:cxn modelId="{0FF38C2A-9576-4852-985A-CEF8DDE29D6F}" type="presParOf" srcId="{B1B84360-49D9-4995-9AB8-BAE88E980FB2}" destId="{DC663EAD-B986-48DA-BFC0-E7184E36097B}" srcOrd="6" destOrd="0" presId="urn:microsoft.com/office/officeart/2016/7/layout/VerticalDownArrowProcess"/>
    <dgm:cxn modelId="{284FA785-CBAB-4C44-8647-4815455F4348}" type="presParOf" srcId="{DC663EAD-B986-48DA-BFC0-E7184E36097B}" destId="{6309A4D1-0065-4823-B3ED-EAF923A1C44A}" srcOrd="0" destOrd="0" presId="urn:microsoft.com/office/officeart/2016/7/layout/VerticalDownArrowProcess"/>
    <dgm:cxn modelId="{0B133663-43DC-4448-89AB-FEF06B82B517}" type="presParOf" srcId="{DC663EAD-B986-48DA-BFC0-E7184E36097B}" destId="{8431E73E-34F4-44E1-BE7B-CF60192E22B1}" srcOrd="1" destOrd="0" presId="urn:microsoft.com/office/officeart/2016/7/layout/VerticalDownArrowProcess"/>
    <dgm:cxn modelId="{6D4F97F9-0BD7-4C67-B75F-E6503B7B4CE8}" type="presParOf" srcId="{DC663EAD-B986-48DA-BFC0-E7184E36097B}" destId="{FF4B6205-310C-4BA2-8194-DC1F2655D21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07B7C7-98C4-4398-B358-E6FC20670E16}"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8461A255-5E92-46E5-B6EA-BB244C8FAF2B}">
      <dgm:prSet/>
      <dgm:spPr/>
      <dgm:t>
        <a:bodyPr/>
        <a:lstStyle/>
        <a:p>
          <a:r>
            <a:rPr lang="en-US"/>
            <a:t>Experiments are conducted in order to evaluate the performance of the proposed system.</a:t>
          </a:r>
        </a:p>
      </dgm:t>
    </dgm:pt>
    <dgm:pt modelId="{FD841CEB-5045-454C-ABB8-9BD9C7F31281}" type="parTrans" cxnId="{11A2F4BA-8387-4B33-B52D-F42DB284B5F9}">
      <dgm:prSet/>
      <dgm:spPr/>
      <dgm:t>
        <a:bodyPr/>
        <a:lstStyle/>
        <a:p>
          <a:endParaRPr lang="en-US"/>
        </a:p>
      </dgm:t>
    </dgm:pt>
    <dgm:pt modelId="{D1D1119E-CD17-48A0-9832-7C46FCD24EBE}" type="sibTrans" cxnId="{11A2F4BA-8387-4B33-B52D-F42DB284B5F9}">
      <dgm:prSet/>
      <dgm:spPr/>
      <dgm:t>
        <a:bodyPr/>
        <a:lstStyle/>
        <a:p>
          <a:endParaRPr lang="en-US"/>
        </a:p>
      </dgm:t>
    </dgm:pt>
    <dgm:pt modelId="{AA33A3F8-8CBF-423D-9A1E-E74D50ECF2E9}">
      <dgm:prSet/>
      <dgm:spPr/>
      <dgm:t>
        <a:bodyPr/>
        <a:lstStyle/>
        <a:p>
          <a:r>
            <a:rPr lang="en-US"/>
            <a:t>For the given symptoms using </a:t>
          </a:r>
          <a:r>
            <a:rPr lang="en-US" b="1"/>
            <a:t>Naïve Bayes </a:t>
          </a:r>
          <a:r>
            <a:rPr lang="en-US"/>
            <a:t>machine learning algorithm, the system predicts any kind of diseases.</a:t>
          </a:r>
        </a:p>
      </dgm:t>
    </dgm:pt>
    <dgm:pt modelId="{26E83F95-0040-4EF3-A4CF-1340E49339C9}" type="parTrans" cxnId="{53BB3D15-528C-4EC8-A4F5-45F2B1E03855}">
      <dgm:prSet/>
      <dgm:spPr/>
      <dgm:t>
        <a:bodyPr/>
        <a:lstStyle/>
        <a:p>
          <a:endParaRPr lang="en-US"/>
        </a:p>
      </dgm:t>
    </dgm:pt>
    <dgm:pt modelId="{4A9214DC-73BA-4958-A7FB-0526AA9B3F23}" type="sibTrans" cxnId="{53BB3D15-528C-4EC8-A4F5-45F2B1E03855}">
      <dgm:prSet/>
      <dgm:spPr/>
      <dgm:t>
        <a:bodyPr/>
        <a:lstStyle/>
        <a:p>
          <a:endParaRPr lang="en-US"/>
        </a:p>
      </dgm:t>
    </dgm:pt>
    <dgm:pt modelId="{94A49EC9-A581-4B01-A15C-71775510858A}">
      <dgm:prSet/>
      <dgm:spPr/>
      <dgm:t>
        <a:bodyPr/>
        <a:lstStyle/>
        <a:p>
          <a:r>
            <a:rPr lang="en-US"/>
            <a:t>Then predicted disease forward to the doctor.</a:t>
          </a:r>
        </a:p>
      </dgm:t>
    </dgm:pt>
    <dgm:pt modelId="{2EEDE8B4-96A2-4A0C-9B7D-6E9F16580821}" type="parTrans" cxnId="{8F0946B0-1BB0-4605-9209-F5625E01E6CD}">
      <dgm:prSet/>
      <dgm:spPr/>
      <dgm:t>
        <a:bodyPr/>
        <a:lstStyle/>
        <a:p>
          <a:endParaRPr lang="en-US"/>
        </a:p>
      </dgm:t>
    </dgm:pt>
    <dgm:pt modelId="{669E00C4-06D0-4FEF-A499-BC443BC2321A}" type="sibTrans" cxnId="{8F0946B0-1BB0-4605-9209-F5625E01E6CD}">
      <dgm:prSet/>
      <dgm:spPr/>
      <dgm:t>
        <a:bodyPr/>
        <a:lstStyle/>
        <a:p>
          <a:endParaRPr lang="en-US"/>
        </a:p>
      </dgm:t>
    </dgm:pt>
    <dgm:pt modelId="{A196918D-1DE3-4CC1-BFC1-7AD48A6EE303}">
      <dgm:prSet/>
      <dgm:spPr/>
      <dgm:t>
        <a:bodyPr/>
        <a:lstStyle/>
        <a:p>
          <a:r>
            <a:rPr lang="en-US"/>
            <a:t>At last, according to disease doctor suggest the medicine for cure. </a:t>
          </a:r>
        </a:p>
      </dgm:t>
    </dgm:pt>
    <dgm:pt modelId="{DDF169B4-5AF1-44AB-A351-00E787324989}" type="parTrans" cxnId="{528D6CAB-2402-47A1-80A3-F3366C135BA5}">
      <dgm:prSet/>
      <dgm:spPr/>
      <dgm:t>
        <a:bodyPr/>
        <a:lstStyle/>
        <a:p>
          <a:endParaRPr lang="en-US"/>
        </a:p>
      </dgm:t>
    </dgm:pt>
    <dgm:pt modelId="{8161E8A1-BF50-441D-A2E2-B2A5B898C7CF}" type="sibTrans" cxnId="{528D6CAB-2402-47A1-80A3-F3366C135BA5}">
      <dgm:prSet/>
      <dgm:spPr/>
      <dgm:t>
        <a:bodyPr/>
        <a:lstStyle/>
        <a:p>
          <a:endParaRPr lang="en-US"/>
        </a:p>
      </dgm:t>
    </dgm:pt>
    <dgm:pt modelId="{1CB5C360-0CB7-450D-B672-CA1D599AADA2}" type="pres">
      <dgm:prSet presAssocID="{DC07B7C7-98C4-4398-B358-E6FC20670E16}" presName="outerComposite" presStyleCnt="0">
        <dgm:presLayoutVars>
          <dgm:chMax val="5"/>
          <dgm:dir/>
          <dgm:resizeHandles val="exact"/>
        </dgm:presLayoutVars>
      </dgm:prSet>
      <dgm:spPr/>
    </dgm:pt>
    <dgm:pt modelId="{56F2660D-AF36-4DE6-B018-AC67BFD8BC63}" type="pres">
      <dgm:prSet presAssocID="{DC07B7C7-98C4-4398-B358-E6FC20670E16}" presName="dummyMaxCanvas" presStyleCnt="0">
        <dgm:presLayoutVars/>
      </dgm:prSet>
      <dgm:spPr/>
    </dgm:pt>
    <dgm:pt modelId="{344B10BF-6C8F-4266-AD73-0A60F382AFF2}" type="pres">
      <dgm:prSet presAssocID="{DC07B7C7-98C4-4398-B358-E6FC20670E16}" presName="FourNodes_1" presStyleLbl="node1" presStyleIdx="0" presStyleCnt="4">
        <dgm:presLayoutVars>
          <dgm:bulletEnabled val="1"/>
        </dgm:presLayoutVars>
      </dgm:prSet>
      <dgm:spPr/>
    </dgm:pt>
    <dgm:pt modelId="{0D12ACDF-FA9D-4AB2-8BB3-C0460472FC77}" type="pres">
      <dgm:prSet presAssocID="{DC07B7C7-98C4-4398-B358-E6FC20670E16}" presName="FourNodes_2" presStyleLbl="node1" presStyleIdx="1" presStyleCnt="4">
        <dgm:presLayoutVars>
          <dgm:bulletEnabled val="1"/>
        </dgm:presLayoutVars>
      </dgm:prSet>
      <dgm:spPr/>
    </dgm:pt>
    <dgm:pt modelId="{12F1F47B-6357-4D28-A508-87EA212FCA37}" type="pres">
      <dgm:prSet presAssocID="{DC07B7C7-98C4-4398-B358-E6FC20670E16}" presName="FourNodes_3" presStyleLbl="node1" presStyleIdx="2" presStyleCnt="4">
        <dgm:presLayoutVars>
          <dgm:bulletEnabled val="1"/>
        </dgm:presLayoutVars>
      </dgm:prSet>
      <dgm:spPr/>
    </dgm:pt>
    <dgm:pt modelId="{1CD3C014-0C5C-489B-9C7E-135ABF6C18D3}" type="pres">
      <dgm:prSet presAssocID="{DC07B7C7-98C4-4398-B358-E6FC20670E16}" presName="FourNodes_4" presStyleLbl="node1" presStyleIdx="3" presStyleCnt="4">
        <dgm:presLayoutVars>
          <dgm:bulletEnabled val="1"/>
        </dgm:presLayoutVars>
      </dgm:prSet>
      <dgm:spPr/>
    </dgm:pt>
    <dgm:pt modelId="{AF8E2F5D-E5A1-4C56-BC30-0E9198AF56A4}" type="pres">
      <dgm:prSet presAssocID="{DC07B7C7-98C4-4398-B358-E6FC20670E16}" presName="FourConn_1-2" presStyleLbl="fgAccFollowNode1" presStyleIdx="0" presStyleCnt="3">
        <dgm:presLayoutVars>
          <dgm:bulletEnabled val="1"/>
        </dgm:presLayoutVars>
      </dgm:prSet>
      <dgm:spPr/>
    </dgm:pt>
    <dgm:pt modelId="{430D8190-C3AB-48B4-851B-B1ED88E97304}" type="pres">
      <dgm:prSet presAssocID="{DC07B7C7-98C4-4398-B358-E6FC20670E16}" presName="FourConn_2-3" presStyleLbl="fgAccFollowNode1" presStyleIdx="1" presStyleCnt="3">
        <dgm:presLayoutVars>
          <dgm:bulletEnabled val="1"/>
        </dgm:presLayoutVars>
      </dgm:prSet>
      <dgm:spPr/>
    </dgm:pt>
    <dgm:pt modelId="{4365F888-5708-43A8-AC85-68244171F4CC}" type="pres">
      <dgm:prSet presAssocID="{DC07B7C7-98C4-4398-B358-E6FC20670E16}" presName="FourConn_3-4" presStyleLbl="fgAccFollowNode1" presStyleIdx="2" presStyleCnt="3">
        <dgm:presLayoutVars>
          <dgm:bulletEnabled val="1"/>
        </dgm:presLayoutVars>
      </dgm:prSet>
      <dgm:spPr/>
    </dgm:pt>
    <dgm:pt modelId="{3F05013A-D86E-447B-95EE-1172FA7F87B2}" type="pres">
      <dgm:prSet presAssocID="{DC07B7C7-98C4-4398-B358-E6FC20670E16}" presName="FourNodes_1_text" presStyleLbl="node1" presStyleIdx="3" presStyleCnt="4">
        <dgm:presLayoutVars>
          <dgm:bulletEnabled val="1"/>
        </dgm:presLayoutVars>
      </dgm:prSet>
      <dgm:spPr/>
    </dgm:pt>
    <dgm:pt modelId="{563AD5EA-4511-481D-950F-43A7710ECB96}" type="pres">
      <dgm:prSet presAssocID="{DC07B7C7-98C4-4398-B358-E6FC20670E16}" presName="FourNodes_2_text" presStyleLbl="node1" presStyleIdx="3" presStyleCnt="4">
        <dgm:presLayoutVars>
          <dgm:bulletEnabled val="1"/>
        </dgm:presLayoutVars>
      </dgm:prSet>
      <dgm:spPr/>
    </dgm:pt>
    <dgm:pt modelId="{DD08897F-A6B4-4F04-9BEB-AFC89CE6B014}" type="pres">
      <dgm:prSet presAssocID="{DC07B7C7-98C4-4398-B358-E6FC20670E16}" presName="FourNodes_3_text" presStyleLbl="node1" presStyleIdx="3" presStyleCnt="4">
        <dgm:presLayoutVars>
          <dgm:bulletEnabled val="1"/>
        </dgm:presLayoutVars>
      </dgm:prSet>
      <dgm:spPr/>
    </dgm:pt>
    <dgm:pt modelId="{9E636839-C012-4BE3-B7DB-C138F96DC184}" type="pres">
      <dgm:prSet presAssocID="{DC07B7C7-98C4-4398-B358-E6FC20670E16}" presName="FourNodes_4_text" presStyleLbl="node1" presStyleIdx="3" presStyleCnt="4">
        <dgm:presLayoutVars>
          <dgm:bulletEnabled val="1"/>
        </dgm:presLayoutVars>
      </dgm:prSet>
      <dgm:spPr/>
    </dgm:pt>
  </dgm:ptLst>
  <dgm:cxnLst>
    <dgm:cxn modelId="{4BB48E04-80D6-40A0-84DC-2FC30859FB0C}" type="presOf" srcId="{94A49EC9-A581-4B01-A15C-71775510858A}" destId="{DD08897F-A6B4-4F04-9BEB-AFC89CE6B014}" srcOrd="1" destOrd="0" presId="urn:microsoft.com/office/officeart/2005/8/layout/vProcess5"/>
    <dgm:cxn modelId="{53BB3D15-528C-4EC8-A4F5-45F2B1E03855}" srcId="{DC07B7C7-98C4-4398-B358-E6FC20670E16}" destId="{AA33A3F8-8CBF-423D-9A1E-E74D50ECF2E9}" srcOrd="1" destOrd="0" parTransId="{26E83F95-0040-4EF3-A4CF-1340E49339C9}" sibTransId="{4A9214DC-73BA-4958-A7FB-0526AA9B3F23}"/>
    <dgm:cxn modelId="{AC2EFC16-D094-4A32-A320-72285F540470}" type="presOf" srcId="{AA33A3F8-8CBF-423D-9A1E-E74D50ECF2E9}" destId="{0D12ACDF-FA9D-4AB2-8BB3-C0460472FC77}" srcOrd="0" destOrd="0" presId="urn:microsoft.com/office/officeart/2005/8/layout/vProcess5"/>
    <dgm:cxn modelId="{CC3AB925-B3EF-4275-8472-B0CBB41ED474}" type="presOf" srcId="{DC07B7C7-98C4-4398-B358-E6FC20670E16}" destId="{1CB5C360-0CB7-450D-B672-CA1D599AADA2}" srcOrd="0" destOrd="0" presId="urn:microsoft.com/office/officeart/2005/8/layout/vProcess5"/>
    <dgm:cxn modelId="{E9680C40-131E-453C-879E-33C8C47A512D}" type="presOf" srcId="{4A9214DC-73BA-4958-A7FB-0526AA9B3F23}" destId="{430D8190-C3AB-48B4-851B-B1ED88E97304}" srcOrd="0" destOrd="0" presId="urn:microsoft.com/office/officeart/2005/8/layout/vProcess5"/>
    <dgm:cxn modelId="{D9A33363-1F1A-42C7-9B2D-4FAB10F55716}" type="presOf" srcId="{669E00C4-06D0-4FEF-A499-BC443BC2321A}" destId="{4365F888-5708-43A8-AC85-68244171F4CC}" srcOrd="0" destOrd="0" presId="urn:microsoft.com/office/officeart/2005/8/layout/vProcess5"/>
    <dgm:cxn modelId="{40410174-6F6D-4C6C-9D93-90B72DD28349}" type="presOf" srcId="{8461A255-5E92-46E5-B6EA-BB244C8FAF2B}" destId="{3F05013A-D86E-447B-95EE-1172FA7F87B2}" srcOrd="1" destOrd="0" presId="urn:microsoft.com/office/officeart/2005/8/layout/vProcess5"/>
    <dgm:cxn modelId="{4086C054-E254-4595-989C-B8E301F10D53}" type="presOf" srcId="{D1D1119E-CD17-48A0-9832-7C46FCD24EBE}" destId="{AF8E2F5D-E5A1-4C56-BC30-0E9198AF56A4}" srcOrd="0" destOrd="0" presId="urn:microsoft.com/office/officeart/2005/8/layout/vProcess5"/>
    <dgm:cxn modelId="{528D6CAB-2402-47A1-80A3-F3366C135BA5}" srcId="{DC07B7C7-98C4-4398-B358-E6FC20670E16}" destId="{A196918D-1DE3-4CC1-BFC1-7AD48A6EE303}" srcOrd="3" destOrd="0" parTransId="{DDF169B4-5AF1-44AB-A351-00E787324989}" sibTransId="{8161E8A1-BF50-441D-A2E2-B2A5B898C7CF}"/>
    <dgm:cxn modelId="{8F0946B0-1BB0-4605-9209-F5625E01E6CD}" srcId="{DC07B7C7-98C4-4398-B358-E6FC20670E16}" destId="{94A49EC9-A581-4B01-A15C-71775510858A}" srcOrd="2" destOrd="0" parTransId="{2EEDE8B4-96A2-4A0C-9B7D-6E9F16580821}" sibTransId="{669E00C4-06D0-4FEF-A499-BC443BC2321A}"/>
    <dgm:cxn modelId="{11A2F4BA-8387-4B33-B52D-F42DB284B5F9}" srcId="{DC07B7C7-98C4-4398-B358-E6FC20670E16}" destId="{8461A255-5E92-46E5-B6EA-BB244C8FAF2B}" srcOrd="0" destOrd="0" parTransId="{FD841CEB-5045-454C-ABB8-9BD9C7F31281}" sibTransId="{D1D1119E-CD17-48A0-9832-7C46FCD24EBE}"/>
    <dgm:cxn modelId="{BB11CEBB-8AB9-4FD3-9A00-4E6BD8BAEF0A}" type="presOf" srcId="{AA33A3F8-8CBF-423D-9A1E-E74D50ECF2E9}" destId="{563AD5EA-4511-481D-950F-43A7710ECB96}" srcOrd="1" destOrd="0" presId="urn:microsoft.com/office/officeart/2005/8/layout/vProcess5"/>
    <dgm:cxn modelId="{B3A191C2-C217-484E-B621-FC9CAA2D926A}" type="presOf" srcId="{94A49EC9-A581-4B01-A15C-71775510858A}" destId="{12F1F47B-6357-4D28-A508-87EA212FCA37}" srcOrd="0" destOrd="0" presId="urn:microsoft.com/office/officeart/2005/8/layout/vProcess5"/>
    <dgm:cxn modelId="{9EECF5CE-52F5-4547-8942-03932DC91DD8}" type="presOf" srcId="{A196918D-1DE3-4CC1-BFC1-7AD48A6EE303}" destId="{1CD3C014-0C5C-489B-9C7E-135ABF6C18D3}" srcOrd="0" destOrd="0" presId="urn:microsoft.com/office/officeart/2005/8/layout/vProcess5"/>
    <dgm:cxn modelId="{A70A7DE0-D35D-400C-8B6E-CC333B000A59}" type="presOf" srcId="{8461A255-5E92-46E5-B6EA-BB244C8FAF2B}" destId="{344B10BF-6C8F-4266-AD73-0A60F382AFF2}" srcOrd="0" destOrd="0" presId="urn:microsoft.com/office/officeart/2005/8/layout/vProcess5"/>
    <dgm:cxn modelId="{138CC0EA-F92E-42C8-B61F-BC042F545BB2}" type="presOf" srcId="{A196918D-1DE3-4CC1-BFC1-7AD48A6EE303}" destId="{9E636839-C012-4BE3-B7DB-C138F96DC184}" srcOrd="1" destOrd="0" presId="urn:microsoft.com/office/officeart/2005/8/layout/vProcess5"/>
    <dgm:cxn modelId="{3AF94109-8E77-41DF-9449-124577166614}" type="presParOf" srcId="{1CB5C360-0CB7-450D-B672-CA1D599AADA2}" destId="{56F2660D-AF36-4DE6-B018-AC67BFD8BC63}" srcOrd="0" destOrd="0" presId="urn:microsoft.com/office/officeart/2005/8/layout/vProcess5"/>
    <dgm:cxn modelId="{2CED404F-AFD0-47C5-A6E4-61EF429AE862}" type="presParOf" srcId="{1CB5C360-0CB7-450D-B672-CA1D599AADA2}" destId="{344B10BF-6C8F-4266-AD73-0A60F382AFF2}" srcOrd="1" destOrd="0" presId="urn:microsoft.com/office/officeart/2005/8/layout/vProcess5"/>
    <dgm:cxn modelId="{22CBC92B-C6D1-4907-A853-A1FE85333256}" type="presParOf" srcId="{1CB5C360-0CB7-450D-B672-CA1D599AADA2}" destId="{0D12ACDF-FA9D-4AB2-8BB3-C0460472FC77}" srcOrd="2" destOrd="0" presId="urn:microsoft.com/office/officeart/2005/8/layout/vProcess5"/>
    <dgm:cxn modelId="{F2E71512-848D-4F98-BDBD-27FCBA968A12}" type="presParOf" srcId="{1CB5C360-0CB7-450D-B672-CA1D599AADA2}" destId="{12F1F47B-6357-4D28-A508-87EA212FCA37}" srcOrd="3" destOrd="0" presId="urn:microsoft.com/office/officeart/2005/8/layout/vProcess5"/>
    <dgm:cxn modelId="{54C0F663-905D-468B-A42D-4AACD9B4AE37}" type="presParOf" srcId="{1CB5C360-0CB7-450D-B672-CA1D599AADA2}" destId="{1CD3C014-0C5C-489B-9C7E-135ABF6C18D3}" srcOrd="4" destOrd="0" presId="urn:microsoft.com/office/officeart/2005/8/layout/vProcess5"/>
    <dgm:cxn modelId="{EC251D6F-D662-40D7-9D13-B178D2B2DD53}" type="presParOf" srcId="{1CB5C360-0CB7-450D-B672-CA1D599AADA2}" destId="{AF8E2F5D-E5A1-4C56-BC30-0E9198AF56A4}" srcOrd="5" destOrd="0" presId="urn:microsoft.com/office/officeart/2005/8/layout/vProcess5"/>
    <dgm:cxn modelId="{3C519B2F-25F1-48F0-B607-AEE95AC3C51D}" type="presParOf" srcId="{1CB5C360-0CB7-450D-B672-CA1D599AADA2}" destId="{430D8190-C3AB-48B4-851B-B1ED88E97304}" srcOrd="6" destOrd="0" presId="urn:microsoft.com/office/officeart/2005/8/layout/vProcess5"/>
    <dgm:cxn modelId="{A33DB8CF-996E-4326-857E-4243497DB0C4}" type="presParOf" srcId="{1CB5C360-0CB7-450D-B672-CA1D599AADA2}" destId="{4365F888-5708-43A8-AC85-68244171F4CC}" srcOrd="7" destOrd="0" presId="urn:microsoft.com/office/officeart/2005/8/layout/vProcess5"/>
    <dgm:cxn modelId="{EB55A749-1965-4A30-884E-67CDA6836A53}" type="presParOf" srcId="{1CB5C360-0CB7-450D-B672-CA1D599AADA2}" destId="{3F05013A-D86E-447B-95EE-1172FA7F87B2}" srcOrd="8" destOrd="0" presId="urn:microsoft.com/office/officeart/2005/8/layout/vProcess5"/>
    <dgm:cxn modelId="{70B5FE39-CB11-4B8C-9D4E-9C5CA32A7DCB}" type="presParOf" srcId="{1CB5C360-0CB7-450D-B672-CA1D599AADA2}" destId="{563AD5EA-4511-481D-950F-43A7710ECB96}" srcOrd="9" destOrd="0" presId="urn:microsoft.com/office/officeart/2005/8/layout/vProcess5"/>
    <dgm:cxn modelId="{090B8F31-1FED-482F-8214-FE79AA5F8289}" type="presParOf" srcId="{1CB5C360-0CB7-450D-B672-CA1D599AADA2}" destId="{DD08897F-A6B4-4F04-9BEB-AFC89CE6B014}" srcOrd="10" destOrd="0" presId="urn:microsoft.com/office/officeart/2005/8/layout/vProcess5"/>
    <dgm:cxn modelId="{8F94802A-8026-4F16-8D9C-A41C85EECD4F}" type="presParOf" srcId="{1CB5C360-0CB7-450D-B672-CA1D599AADA2}" destId="{9E636839-C012-4BE3-B7DB-C138F96DC18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EA34FF-B7A1-4330-A31F-E3793DDC0006}"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4AB13445-D8D8-4AB7-B6C5-08545F929B26}">
      <dgm:prSet/>
      <dgm:spPr/>
      <dgm:t>
        <a:bodyPr/>
        <a:lstStyle/>
        <a:p>
          <a:r>
            <a:rPr lang="en-US" dirty="0"/>
            <a:t>In future we will try to implement this system which prescribe medicine from the past.</a:t>
          </a:r>
        </a:p>
      </dgm:t>
    </dgm:pt>
    <dgm:pt modelId="{10368701-214D-4619-BCCF-A0F2AEE80F2C}" type="parTrans" cxnId="{09FD67C5-F0EE-4F7D-8547-F506CD288581}">
      <dgm:prSet/>
      <dgm:spPr/>
      <dgm:t>
        <a:bodyPr/>
        <a:lstStyle/>
        <a:p>
          <a:endParaRPr lang="en-US"/>
        </a:p>
      </dgm:t>
    </dgm:pt>
    <dgm:pt modelId="{11FC3492-B4C4-4504-89A7-4AC740EBEF26}" type="sibTrans" cxnId="{09FD67C5-F0EE-4F7D-8547-F506CD288581}">
      <dgm:prSet/>
      <dgm:spPr/>
      <dgm:t>
        <a:bodyPr/>
        <a:lstStyle/>
        <a:p>
          <a:endParaRPr lang="en-US"/>
        </a:p>
      </dgm:t>
    </dgm:pt>
    <dgm:pt modelId="{C5259E4F-093E-4A70-A453-F7C2ED2FF0CE}">
      <dgm:prSet/>
      <dgm:spPr/>
      <dgm:t>
        <a:bodyPr/>
        <a:lstStyle/>
        <a:p>
          <a:r>
            <a:rPr lang="en-US"/>
            <a:t>To predicting which treatments might be most effective for women who develop breast cancer.</a:t>
          </a:r>
        </a:p>
      </dgm:t>
    </dgm:pt>
    <dgm:pt modelId="{206EAD3C-F04C-4815-AD6C-DFD9C9D4692C}" type="parTrans" cxnId="{1F1389A2-687F-4037-8BCD-0B1203B91709}">
      <dgm:prSet/>
      <dgm:spPr/>
      <dgm:t>
        <a:bodyPr/>
        <a:lstStyle/>
        <a:p>
          <a:endParaRPr lang="en-US"/>
        </a:p>
      </dgm:t>
    </dgm:pt>
    <dgm:pt modelId="{8CC6A77F-4E79-4638-9C60-95A9EF4AAA25}" type="sibTrans" cxnId="{1F1389A2-687F-4037-8BCD-0B1203B91709}">
      <dgm:prSet/>
      <dgm:spPr/>
      <dgm:t>
        <a:bodyPr/>
        <a:lstStyle/>
        <a:p>
          <a:endParaRPr lang="en-US"/>
        </a:p>
      </dgm:t>
    </dgm:pt>
    <dgm:pt modelId="{971EDDB6-A92E-4EF9-954B-8FA3687CDEDE}">
      <dgm:prSet/>
      <dgm:spPr/>
      <dgm:t>
        <a:bodyPr/>
        <a:lstStyle/>
        <a:p>
          <a:r>
            <a:rPr lang="en-US"/>
            <a:t>Many repetitive tasks will become fully automated, and we can also use AI as a tool to help health professionals perform better at their jobs and improve outcomes for patients.</a:t>
          </a:r>
        </a:p>
      </dgm:t>
    </dgm:pt>
    <dgm:pt modelId="{B03C00D3-55E4-4BAD-B372-AE46F8807FC1}" type="parTrans" cxnId="{CE67BCBD-6C67-4C1B-8061-DD35489DBD69}">
      <dgm:prSet/>
      <dgm:spPr/>
      <dgm:t>
        <a:bodyPr/>
        <a:lstStyle/>
        <a:p>
          <a:endParaRPr lang="en-US"/>
        </a:p>
      </dgm:t>
    </dgm:pt>
    <dgm:pt modelId="{02DA8F48-1FF1-4A3E-8C32-16A0E17B6998}" type="sibTrans" cxnId="{CE67BCBD-6C67-4C1B-8061-DD35489DBD69}">
      <dgm:prSet/>
      <dgm:spPr/>
      <dgm:t>
        <a:bodyPr/>
        <a:lstStyle/>
        <a:p>
          <a:endParaRPr lang="en-US"/>
        </a:p>
      </dgm:t>
    </dgm:pt>
    <dgm:pt modelId="{25AED670-AA34-489B-84CD-BF2EDC6F6079}" type="pres">
      <dgm:prSet presAssocID="{FAEA34FF-B7A1-4330-A31F-E3793DDC0006}" presName="hierChild1" presStyleCnt="0">
        <dgm:presLayoutVars>
          <dgm:chPref val="1"/>
          <dgm:dir/>
          <dgm:animOne val="branch"/>
          <dgm:animLvl val="lvl"/>
          <dgm:resizeHandles/>
        </dgm:presLayoutVars>
      </dgm:prSet>
      <dgm:spPr/>
    </dgm:pt>
    <dgm:pt modelId="{2D234140-0317-457F-B74E-151E05FAFD8C}" type="pres">
      <dgm:prSet presAssocID="{4AB13445-D8D8-4AB7-B6C5-08545F929B26}" presName="hierRoot1" presStyleCnt="0"/>
      <dgm:spPr/>
    </dgm:pt>
    <dgm:pt modelId="{86C52011-0FE6-4B4C-BAA7-CD9B24ADD480}" type="pres">
      <dgm:prSet presAssocID="{4AB13445-D8D8-4AB7-B6C5-08545F929B26}" presName="composite" presStyleCnt="0"/>
      <dgm:spPr/>
    </dgm:pt>
    <dgm:pt modelId="{5FF479E6-D934-47EA-B637-805E2A0F879D}" type="pres">
      <dgm:prSet presAssocID="{4AB13445-D8D8-4AB7-B6C5-08545F929B26}" presName="background" presStyleLbl="node0" presStyleIdx="0" presStyleCnt="3"/>
      <dgm:spPr/>
    </dgm:pt>
    <dgm:pt modelId="{05F02B22-56ED-4401-999D-3E5A1768E6FB}" type="pres">
      <dgm:prSet presAssocID="{4AB13445-D8D8-4AB7-B6C5-08545F929B26}" presName="text" presStyleLbl="fgAcc0" presStyleIdx="0" presStyleCnt="3">
        <dgm:presLayoutVars>
          <dgm:chPref val="3"/>
        </dgm:presLayoutVars>
      </dgm:prSet>
      <dgm:spPr/>
    </dgm:pt>
    <dgm:pt modelId="{DF5B33AF-9349-4234-A43C-8DF32706E2DB}" type="pres">
      <dgm:prSet presAssocID="{4AB13445-D8D8-4AB7-B6C5-08545F929B26}" presName="hierChild2" presStyleCnt="0"/>
      <dgm:spPr/>
    </dgm:pt>
    <dgm:pt modelId="{C19FAFA3-216C-4A4B-AF1F-78E9C3DF70FB}" type="pres">
      <dgm:prSet presAssocID="{C5259E4F-093E-4A70-A453-F7C2ED2FF0CE}" presName="hierRoot1" presStyleCnt="0"/>
      <dgm:spPr/>
    </dgm:pt>
    <dgm:pt modelId="{FCE2B7A9-DEA9-41BE-9167-1C11CE71FA0D}" type="pres">
      <dgm:prSet presAssocID="{C5259E4F-093E-4A70-A453-F7C2ED2FF0CE}" presName="composite" presStyleCnt="0"/>
      <dgm:spPr/>
    </dgm:pt>
    <dgm:pt modelId="{894C616F-1542-41A5-B6E9-EAD617CF298D}" type="pres">
      <dgm:prSet presAssocID="{C5259E4F-093E-4A70-A453-F7C2ED2FF0CE}" presName="background" presStyleLbl="node0" presStyleIdx="1" presStyleCnt="3"/>
      <dgm:spPr/>
    </dgm:pt>
    <dgm:pt modelId="{A5E682C9-DCB8-4D44-A9D6-C99C631EACF9}" type="pres">
      <dgm:prSet presAssocID="{C5259E4F-093E-4A70-A453-F7C2ED2FF0CE}" presName="text" presStyleLbl="fgAcc0" presStyleIdx="1" presStyleCnt="3">
        <dgm:presLayoutVars>
          <dgm:chPref val="3"/>
        </dgm:presLayoutVars>
      </dgm:prSet>
      <dgm:spPr/>
    </dgm:pt>
    <dgm:pt modelId="{D3AD996F-287F-4DCC-9850-26952E2D455A}" type="pres">
      <dgm:prSet presAssocID="{C5259E4F-093E-4A70-A453-F7C2ED2FF0CE}" presName="hierChild2" presStyleCnt="0"/>
      <dgm:spPr/>
    </dgm:pt>
    <dgm:pt modelId="{DECF7464-B902-4125-AE36-3F18A65654AF}" type="pres">
      <dgm:prSet presAssocID="{971EDDB6-A92E-4EF9-954B-8FA3687CDEDE}" presName="hierRoot1" presStyleCnt="0"/>
      <dgm:spPr/>
    </dgm:pt>
    <dgm:pt modelId="{6E22F28F-B16E-4F8E-A591-3281857170DE}" type="pres">
      <dgm:prSet presAssocID="{971EDDB6-A92E-4EF9-954B-8FA3687CDEDE}" presName="composite" presStyleCnt="0"/>
      <dgm:spPr/>
    </dgm:pt>
    <dgm:pt modelId="{8E7DD6E8-3B4D-4F2A-9A51-8E3B44194E22}" type="pres">
      <dgm:prSet presAssocID="{971EDDB6-A92E-4EF9-954B-8FA3687CDEDE}" presName="background" presStyleLbl="node0" presStyleIdx="2" presStyleCnt="3"/>
      <dgm:spPr/>
    </dgm:pt>
    <dgm:pt modelId="{CDBF68BB-6ED8-4719-B5A3-645ECCF95D0D}" type="pres">
      <dgm:prSet presAssocID="{971EDDB6-A92E-4EF9-954B-8FA3687CDEDE}" presName="text" presStyleLbl="fgAcc0" presStyleIdx="2" presStyleCnt="3">
        <dgm:presLayoutVars>
          <dgm:chPref val="3"/>
        </dgm:presLayoutVars>
      </dgm:prSet>
      <dgm:spPr/>
    </dgm:pt>
    <dgm:pt modelId="{4D4F05B1-D5D1-42C8-AC4C-F33C6D1EE3BD}" type="pres">
      <dgm:prSet presAssocID="{971EDDB6-A92E-4EF9-954B-8FA3687CDEDE}" presName="hierChild2" presStyleCnt="0"/>
      <dgm:spPr/>
    </dgm:pt>
  </dgm:ptLst>
  <dgm:cxnLst>
    <dgm:cxn modelId="{D18A8211-952B-4292-9034-BDC34626F7DA}" type="presOf" srcId="{4AB13445-D8D8-4AB7-B6C5-08545F929B26}" destId="{05F02B22-56ED-4401-999D-3E5A1768E6FB}" srcOrd="0" destOrd="0" presId="urn:microsoft.com/office/officeart/2005/8/layout/hierarchy1"/>
    <dgm:cxn modelId="{5655B778-A1B7-4495-8A30-64EB32E25B5E}" type="presOf" srcId="{C5259E4F-093E-4A70-A453-F7C2ED2FF0CE}" destId="{A5E682C9-DCB8-4D44-A9D6-C99C631EACF9}" srcOrd="0" destOrd="0" presId="urn:microsoft.com/office/officeart/2005/8/layout/hierarchy1"/>
    <dgm:cxn modelId="{1F1389A2-687F-4037-8BCD-0B1203B91709}" srcId="{FAEA34FF-B7A1-4330-A31F-E3793DDC0006}" destId="{C5259E4F-093E-4A70-A453-F7C2ED2FF0CE}" srcOrd="1" destOrd="0" parTransId="{206EAD3C-F04C-4815-AD6C-DFD9C9D4692C}" sibTransId="{8CC6A77F-4E79-4638-9C60-95A9EF4AAA25}"/>
    <dgm:cxn modelId="{B1DF05AB-AFD0-456C-8C9D-0E950E847B11}" type="presOf" srcId="{971EDDB6-A92E-4EF9-954B-8FA3687CDEDE}" destId="{CDBF68BB-6ED8-4719-B5A3-645ECCF95D0D}" srcOrd="0" destOrd="0" presId="urn:microsoft.com/office/officeart/2005/8/layout/hierarchy1"/>
    <dgm:cxn modelId="{CE67BCBD-6C67-4C1B-8061-DD35489DBD69}" srcId="{FAEA34FF-B7A1-4330-A31F-E3793DDC0006}" destId="{971EDDB6-A92E-4EF9-954B-8FA3687CDEDE}" srcOrd="2" destOrd="0" parTransId="{B03C00D3-55E4-4BAD-B372-AE46F8807FC1}" sibTransId="{02DA8F48-1FF1-4A3E-8C32-16A0E17B6998}"/>
    <dgm:cxn modelId="{09FD67C5-F0EE-4F7D-8547-F506CD288581}" srcId="{FAEA34FF-B7A1-4330-A31F-E3793DDC0006}" destId="{4AB13445-D8D8-4AB7-B6C5-08545F929B26}" srcOrd="0" destOrd="0" parTransId="{10368701-214D-4619-BCCF-A0F2AEE80F2C}" sibTransId="{11FC3492-B4C4-4504-89A7-4AC740EBEF26}"/>
    <dgm:cxn modelId="{F58DBAF1-8910-44A4-8D19-EBC36D82957A}" type="presOf" srcId="{FAEA34FF-B7A1-4330-A31F-E3793DDC0006}" destId="{25AED670-AA34-489B-84CD-BF2EDC6F6079}" srcOrd="0" destOrd="0" presId="urn:microsoft.com/office/officeart/2005/8/layout/hierarchy1"/>
    <dgm:cxn modelId="{51D647EE-8B5B-4418-9C30-65EBF3CDE945}" type="presParOf" srcId="{25AED670-AA34-489B-84CD-BF2EDC6F6079}" destId="{2D234140-0317-457F-B74E-151E05FAFD8C}" srcOrd="0" destOrd="0" presId="urn:microsoft.com/office/officeart/2005/8/layout/hierarchy1"/>
    <dgm:cxn modelId="{C5C902EC-0AFC-4EBF-AE1F-6D6BC35641DB}" type="presParOf" srcId="{2D234140-0317-457F-B74E-151E05FAFD8C}" destId="{86C52011-0FE6-4B4C-BAA7-CD9B24ADD480}" srcOrd="0" destOrd="0" presId="urn:microsoft.com/office/officeart/2005/8/layout/hierarchy1"/>
    <dgm:cxn modelId="{8F49358F-A3BF-4626-BA1B-B21730A3AD73}" type="presParOf" srcId="{86C52011-0FE6-4B4C-BAA7-CD9B24ADD480}" destId="{5FF479E6-D934-47EA-B637-805E2A0F879D}" srcOrd="0" destOrd="0" presId="urn:microsoft.com/office/officeart/2005/8/layout/hierarchy1"/>
    <dgm:cxn modelId="{69715145-FE94-44CC-904B-11307A7108D9}" type="presParOf" srcId="{86C52011-0FE6-4B4C-BAA7-CD9B24ADD480}" destId="{05F02B22-56ED-4401-999D-3E5A1768E6FB}" srcOrd="1" destOrd="0" presId="urn:microsoft.com/office/officeart/2005/8/layout/hierarchy1"/>
    <dgm:cxn modelId="{4062C3A4-678A-4E7F-94EC-9B93AD4670C5}" type="presParOf" srcId="{2D234140-0317-457F-B74E-151E05FAFD8C}" destId="{DF5B33AF-9349-4234-A43C-8DF32706E2DB}" srcOrd="1" destOrd="0" presId="urn:microsoft.com/office/officeart/2005/8/layout/hierarchy1"/>
    <dgm:cxn modelId="{1DCBC59C-91C6-4CB1-8375-A06B3FC87DB5}" type="presParOf" srcId="{25AED670-AA34-489B-84CD-BF2EDC6F6079}" destId="{C19FAFA3-216C-4A4B-AF1F-78E9C3DF70FB}" srcOrd="1" destOrd="0" presId="urn:microsoft.com/office/officeart/2005/8/layout/hierarchy1"/>
    <dgm:cxn modelId="{EC4922AC-88C0-4AD2-965F-81341E68A264}" type="presParOf" srcId="{C19FAFA3-216C-4A4B-AF1F-78E9C3DF70FB}" destId="{FCE2B7A9-DEA9-41BE-9167-1C11CE71FA0D}" srcOrd="0" destOrd="0" presId="urn:microsoft.com/office/officeart/2005/8/layout/hierarchy1"/>
    <dgm:cxn modelId="{DDAD2B3E-CA77-4FAE-9DC3-A7922D4AC5EE}" type="presParOf" srcId="{FCE2B7A9-DEA9-41BE-9167-1C11CE71FA0D}" destId="{894C616F-1542-41A5-B6E9-EAD617CF298D}" srcOrd="0" destOrd="0" presId="urn:microsoft.com/office/officeart/2005/8/layout/hierarchy1"/>
    <dgm:cxn modelId="{96174C23-17A5-4880-877B-DCFE53E2D01D}" type="presParOf" srcId="{FCE2B7A9-DEA9-41BE-9167-1C11CE71FA0D}" destId="{A5E682C9-DCB8-4D44-A9D6-C99C631EACF9}" srcOrd="1" destOrd="0" presId="urn:microsoft.com/office/officeart/2005/8/layout/hierarchy1"/>
    <dgm:cxn modelId="{BBE89413-24B7-4DD8-87E1-CF0612812A68}" type="presParOf" srcId="{C19FAFA3-216C-4A4B-AF1F-78E9C3DF70FB}" destId="{D3AD996F-287F-4DCC-9850-26952E2D455A}" srcOrd="1" destOrd="0" presId="urn:microsoft.com/office/officeart/2005/8/layout/hierarchy1"/>
    <dgm:cxn modelId="{7B5FAAAF-998C-4ED1-AC4A-1705EC9A9CAE}" type="presParOf" srcId="{25AED670-AA34-489B-84CD-BF2EDC6F6079}" destId="{DECF7464-B902-4125-AE36-3F18A65654AF}" srcOrd="2" destOrd="0" presId="urn:microsoft.com/office/officeart/2005/8/layout/hierarchy1"/>
    <dgm:cxn modelId="{087AF81A-F4FC-46AA-8266-2A8257A69724}" type="presParOf" srcId="{DECF7464-B902-4125-AE36-3F18A65654AF}" destId="{6E22F28F-B16E-4F8E-A591-3281857170DE}" srcOrd="0" destOrd="0" presId="urn:microsoft.com/office/officeart/2005/8/layout/hierarchy1"/>
    <dgm:cxn modelId="{8638C30E-892C-4003-8946-7A1034B76D77}" type="presParOf" srcId="{6E22F28F-B16E-4F8E-A591-3281857170DE}" destId="{8E7DD6E8-3B4D-4F2A-9A51-8E3B44194E22}" srcOrd="0" destOrd="0" presId="urn:microsoft.com/office/officeart/2005/8/layout/hierarchy1"/>
    <dgm:cxn modelId="{2192A5DA-EDF0-492A-848F-7FDE05FDD4B9}" type="presParOf" srcId="{6E22F28F-B16E-4F8E-A591-3281857170DE}" destId="{CDBF68BB-6ED8-4719-B5A3-645ECCF95D0D}" srcOrd="1" destOrd="0" presId="urn:microsoft.com/office/officeart/2005/8/layout/hierarchy1"/>
    <dgm:cxn modelId="{AD9507E4-90DA-49CE-B9DD-EDB456098C1C}" type="presParOf" srcId="{DECF7464-B902-4125-AE36-3F18A65654AF}" destId="{4D4F05B1-D5D1-42C8-AC4C-F33C6D1EE3B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8E6C6E-6DC1-425B-98DE-D1306EE5DB3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417C3BC-954A-42D4-A228-E1959D25A564}">
      <dgm:prSet/>
      <dgm:spPr/>
      <dgm:t>
        <a:bodyPr/>
        <a:lstStyle/>
        <a:p>
          <a:r>
            <a:rPr lang="en-US"/>
            <a:t>THANK</a:t>
          </a:r>
        </a:p>
      </dgm:t>
    </dgm:pt>
    <dgm:pt modelId="{443E8D45-C8BD-4E31-BDA5-AE6D4F879174}" type="parTrans" cxnId="{ADED007F-0BFC-4762-BE07-0B73584759B1}">
      <dgm:prSet/>
      <dgm:spPr/>
      <dgm:t>
        <a:bodyPr/>
        <a:lstStyle/>
        <a:p>
          <a:endParaRPr lang="en-US"/>
        </a:p>
      </dgm:t>
    </dgm:pt>
    <dgm:pt modelId="{A921D6DE-9841-4925-9AB1-0010D639CD08}" type="sibTrans" cxnId="{ADED007F-0BFC-4762-BE07-0B73584759B1}">
      <dgm:prSet/>
      <dgm:spPr/>
      <dgm:t>
        <a:bodyPr/>
        <a:lstStyle/>
        <a:p>
          <a:endParaRPr lang="en-US"/>
        </a:p>
      </dgm:t>
    </dgm:pt>
    <dgm:pt modelId="{75A70DBD-19E5-4621-A4F9-3182C4DEA747}">
      <dgm:prSet/>
      <dgm:spPr/>
      <dgm:t>
        <a:bodyPr/>
        <a:lstStyle/>
        <a:p>
          <a:r>
            <a:rPr lang="en-US"/>
            <a:t>YOU</a:t>
          </a:r>
        </a:p>
      </dgm:t>
    </dgm:pt>
    <dgm:pt modelId="{065D5C95-17F2-4B1B-8517-40CC44607528}" type="parTrans" cxnId="{E97F2D9B-3C83-4A5F-B884-6E7A5459E8F1}">
      <dgm:prSet/>
      <dgm:spPr/>
      <dgm:t>
        <a:bodyPr/>
        <a:lstStyle/>
        <a:p>
          <a:endParaRPr lang="en-US"/>
        </a:p>
      </dgm:t>
    </dgm:pt>
    <dgm:pt modelId="{08ECBC37-5496-403E-AAB8-C04012A78FE0}" type="sibTrans" cxnId="{E97F2D9B-3C83-4A5F-B884-6E7A5459E8F1}">
      <dgm:prSet/>
      <dgm:spPr/>
      <dgm:t>
        <a:bodyPr/>
        <a:lstStyle/>
        <a:p>
          <a:endParaRPr lang="en-US"/>
        </a:p>
      </dgm:t>
    </dgm:pt>
    <dgm:pt modelId="{AB2EB228-3A85-4D46-9E11-15752F2B4991}" type="pres">
      <dgm:prSet presAssocID="{758E6C6E-6DC1-425B-98DE-D1306EE5DB3A}" presName="hierChild1" presStyleCnt="0">
        <dgm:presLayoutVars>
          <dgm:chPref val="1"/>
          <dgm:dir/>
          <dgm:animOne val="branch"/>
          <dgm:animLvl val="lvl"/>
          <dgm:resizeHandles/>
        </dgm:presLayoutVars>
      </dgm:prSet>
      <dgm:spPr/>
    </dgm:pt>
    <dgm:pt modelId="{5B99070E-BE24-4034-9922-DD37578E459C}" type="pres">
      <dgm:prSet presAssocID="{0417C3BC-954A-42D4-A228-E1959D25A564}" presName="hierRoot1" presStyleCnt="0"/>
      <dgm:spPr/>
    </dgm:pt>
    <dgm:pt modelId="{78F8350D-7EBE-4150-A4DA-C692D0C6F375}" type="pres">
      <dgm:prSet presAssocID="{0417C3BC-954A-42D4-A228-E1959D25A564}" presName="composite" presStyleCnt="0"/>
      <dgm:spPr/>
    </dgm:pt>
    <dgm:pt modelId="{0A4EBEE1-809B-4DDB-A61C-5689E3630F03}" type="pres">
      <dgm:prSet presAssocID="{0417C3BC-954A-42D4-A228-E1959D25A564}" presName="background" presStyleLbl="node0" presStyleIdx="0" presStyleCnt="2"/>
      <dgm:spPr/>
    </dgm:pt>
    <dgm:pt modelId="{3ABD1569-4657-4E99-91BF-ED71769F368F}" type="pres">
      <dgm:prSet presAssocID="{0417C3BC-954A-42D4-A228-E1959D25A564}" presName="text" presStyleLbl="fgAcc0" presStyleIdx="0" presStyleCnt="2">
        <dgm:presLayoutVars>
          <dgm:chPref val="3"/>
        </dgm:presLayoutVars>
      </dgm:prSet>
      <dgm:spPr/>
    </dgm:pt>
    <dgm:pt modelId="{2D6712FE-B520-4EAE-B70F-30B74A2FAAB6}" type="pres">
      <dgm:prSet presAssocID="{0417C3BC-954A-42D4-A228-E1959D25A564}" presName="hierChild2" presStyleCnt="0"/>
      <dgm:spPr/>
    </dgm:pt>
    <dgm:pt modelId="{5BEEC050-0E52-46E6-AA87-666B5558725A}" type="pres">
      <dgm:prSet presAssocID="{75A70DBD-19E5-4621-A4F9-3182C4DEA747}" presName="hierRoot1" presStyleCnt="0"/>
      <dgm:spPr/>
    </dgm:pt>
    <dgm:pt modelId="{F2FFEFBC-4B46-4357-9879-B6993D4D3208}" type="pres">
      <dgm:prSet presAssocID="{75A70DBD-19E5-4621-A4F9-3182C4DEA747}" presName="composite" presStyleCnt="0"/>
      <dgm:spPr/>
    </dgm:pt>
    <dgm:pt modelId="{46F58390-F5B6-4F23-B6C1-50B78B6B4256}" type="pres">
      <dgm:prSet presAssocID="{75A70DBD-19E5-4621-A4F9-3182C4DEA747}" presName="background" presStyleLbl="node0" presStyleIdx="1" presStyleCnt="2"/>
      <dgm:spPr/>
    </dgm:pt>
    <dgm:pt modelId="{BBA994A6-BEDB-4365-855C-99D9DAD9B49A}" type="pres">
      <dgm:prSet presAssocID="{75A70DBD-19E5-4621-A4F9-3182C4DEA747}" presName="text" presStyleLbl="fgAcc0" presStyleIdx="1" presStyleCnt="2">
        <dgm:presLayoutVars>
          <dgm:chPref val="3"/>
        </dgm:presLayoutVars>
      </dgm:prSet>
      <dgm:spPr/>
    </dgm:pt>
    <dgm:pt modelId="{0E732AF8-5E7D-437A-BBCE-19CD0AE8A44C}" type="pres">
      <dgm:prSet presAssocID="{75A70DBD-19E5-4621-A4F9-3182C4DEA747}" presName="hierChild2" presStyleCnt="0"/>
      <dgm:spPr/>
    </dgm:pt>
  </dgm:ptLst>
  <dgm:cxnLst>
    <dgm:cxn modelId="{3FC48D21-7149-45D4-995D-AE43724C7FC0}" type="presOf" srcId="{0417C3BC-954A-42D4-A228-E1959D25A564}" destId="{3ABD1569-4657-4E99-91BF-ED71769F368F}" srcOrd="0" destOrd="0" presId="urn:microsoft.com/office/officeart/2005/8/layout/hierarchy1"/>
    <dgm:cxn modelId="{8245A340-7734-492E-A30C-0B83E41A18C4}" type="presOf" srcId="{758E6C6E-6DC1-425B-98DE-D1306EE5DB3A}" destId="{AB2EB228-3A85-4D46-9E11-15752F2B4991}" srcOrd="0" destOrd="0" presId="urn:microsoft.com/office/officeart/2005/8/layout/hierarchy1"/>
    <dgm:cxn modelId="{ADED007F-0BFC-4762-BE07-0B73584759B1}" srcId="{758E6C6E-6DC1-425B-98DE-D1306EE5DB3A}" destId="{0417C3BC-954A-42D4-A228-E1959D25A564}" srcOrd="0" destOrd="0" parTransId="{443E8D45-C8BD-4E31-BDA5-AE6D4F879174}" sibTransId="{A921D6DE-9841-4925-9AB1-0010D639CD08}"/>
    <dgm:cxn modelId="{E97F2D9B-3C83-4A5F-B884-6E7A5459E8F1}" srcId="{758E6C6E-6DC1-425B-98DE-D1306EE5DB3A}" destId="{75A70DBD-19E5-4621-A4F9-3182C4DEA747}" srcOrd="1" destOrd="0" parTransId="{065D5C95-17F2-4B1B-8517-40CC44607528}" sibTransId="{08ECBC37-5496-403E-AAB8-C04012A78FE0}"/>
    <dgm:cxn modelId="{D0F812F5-DD2B-4AB1-9561-BFA6EE9D50D7}" type="presOf" srcId="{75A70DBD-19E5-4621-A4F9-3182C4DEA747}" destId="{BBA994A6-BEDB-4365-855C-99D9DAD9B49A}" srcOrd="0" destOrd="0" presId="urn:microsoft.com/office/officeart/2005/8/layout/hierarchy1"/>
    <dgm:cxn modelId="{17C4D435-70ED-4156-93DD-0D9068F35ADD}" type="presParOf" srcId="{AB2EB228-3A85-4D46-9E11-15752F2B4991}" destId="{5B99070E-BE24-4034-9922-DD37578E459C}" srcOrd="0" destOrd="0" presId="urn:microsoft.com/office/officeart/2005/8/layout/hierarchy1"/>
    <dgm:cxn modelId="{209FA0F4-F30A-42FB-B3FA-BC68EDF35075}" type="presParOf" srcId="{5B99070E-BE24-4034-9922-DD37578E459C}" destId="{78F8350D-7EBE-4150-A4DA-C692D0C6F375}" srcOrd="0" destOrd="0" presId="urn:microsoft.com/office/officeart/2005/8/layout/hierarchy1"/>
    <dgm:cxn modelId="{9901C5A1-233C-4928-A9A4-6A94E17C9DF7}" type="presParOf" srcId="{78F8350D-7EBE-4150-A4DA-C692D0C6F375}" destId="{0A4EBEE1-809B-4DDB-A61C-5689E3630F03}" srcOrd="0" destOrd="0" presId="urn:microsoft.com/office/officeart/2005/8/layout/hierarchy1"/>
    <dgm:cxn modelId="{10447781-ECF2-4E51-BD2D-3AEDE5ED3C1F}" type="presParOf" srcId="{78F8350D-7EBE-4150-A4DA-C692D0C6F375}" destId="{3ABD1569-4657-4E99-91BF-ED71769F368F}" srcOrd="1" destOrd="0" presId="urn:microsoft.com/office/officeart/2005/8/layout/hierarchy1"/>
    <dgm:cxn modelId="{079A3194-5501-460A-94E5-100D20EA9B4B}" type="presParOf" srcId="{5B99070E-BE24-4034-9922-DD37578E459C}" destId="{2D6712FE-B520-4EAE-B70F-30B74A2FAAB6}" srcOrd="1" destOrd="0" presId="urn:microsoft.com/office/officeart/2005/8/layout/hierarchy1"/>
    <dgm:cxn modelId="{A964A23A-BE8C-4592-9D42-C9ECE35E82DD}" type="presParOf" srcId="{AB2EB228-3A85-4D46-9E11-15752F2B4991}" destId="{5BEEC050-0E52-46E6-AA87-666B5558725A}" srcOrd="1" destOrd="0" presId="urn:microsoft.com/office/officeart/2005/8/layout/hierarchy1"/>
    <dgm:cxn modelId="{0BB31486-8E47-4AB8-B275-D4F9A8CB94DA}" type="presParOf" srcId="{5BEEC050-0E52-46E6-AA87-666B5558725A}" destId="{F2FFEFBC-4B46-4357-9879-B6993D4D3208}" srcOrd="0" destOrd="0" presId="urn:microsoft.com/office/officeart/2005/8/layout/hierarchy1"/>
    <dgm:cxn modelId="{D89884C9-6EC1-472F-A2F3-3B2127ED6501}" type="presParOf" srcId="{F2FFEFBC-4B46-4357-9879-B6993D4D3208}" destId="{46F58390-F5B6-4F23-B6C1-50B78B6B4256}" srcOrd="0" destOrd="0" presId="urn:microsoft.com/office/officeart/2005/8/layout/hierarchy1"/>
    <dgm:cxn modelId="{58B5FB9F-51B4-403A-9394-A4D8252DDF58}" type="presParOf" srcId="{F2FFEFBC-4B46-4357-9879-B6993D4D3208}" destId="{BBA994A6-BEDB-4365-855C-99D9DAD9B49A}" srcOrd="1" destOrd="0" presId="urn:microsoft.com/office/officeart/2005/8/layout/hierarchy1"/>
    <dgm:cxn modelId="{97B41C3E-75BA-4E1F-8A87-E8EFF24DBD7A}" type="presParOf" srcId="{5BEEC050-0E52-46E6-AA87-666B5558725A}" destId="{0E732AF8-5E7D-437A-BBCE-19CD0AE8A44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F7DA9-30E6-45E0-B94F-D07733839866}">
      <dsp:nvSpPr>
        <dsp:cNvPr id="0" name=""/>
        <dsp:cNvSpPr/>
      </dsp:nvSpPr>
      <dsp:spPr>
        <a:xfrm>
          <a:off x="0" y="2898"/>
          <a:ext cx="7761842" cy="1385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1873B3-19CE-48E5-B997-1D95BE9EEDF4}">
      <dsp:nvSpPr>
        <dsp:cNvPr id="0" name=""/>
        <dsp:cNvSpPr/>
      </dsp:nvSpPr>
      <dsp:spPr>
        <a:xfrm>
          <a:off x="419008" y="314557"/>
          <a:ext cx="762577" cy="7618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D484C3-839A-4B13-B35A-7039F09E5931}">
      <dsp:nvSpPr>
        <dsp:cNvPr id="0" name=""/>
        <dsp:cNvSpPr/>
      </dsp:nvSpPr>
      <dsp:spPr>
        <a:xfrm>
          <a:off x="1600594" y="2898"/>
          <a:ext cx="5991659" cy="138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38" tIns="146738" rIns="146738" bIns="146738"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tx2">
                  <a:lumMod val="10000"/>
                </a:schemeClr>
              </a:solidFill>
            </a:rPr>
            <a:t>Machine Learning uses programmed algorithms that learn and optimize their operations by analyzing input data to make predictions within an acceptable range. Machine Learning algorithms they can be divide into three broad categories according to their purposes. These three categories are: </a:t>
          </a:r>
          <a:r>
            <a:rPr lang="en-US" sz="1400" b="1" kern="1200" dirty="0">
              <a:solidFill>
                <a:schemeClr val="tx2">
                  <a:lumMod val="10000"/>
                </a:schemeClr>
              </a:solidFill>
            </a:rPr>
            <a:t>supervised , unsupervised </a:t>
          </a:r>
          <a:r>
            <a:rPr lang="en-US" sz="1400" kern="1200" dirty="0">
              <a:solidFill>
                <a:schemeClr val="tx2">
                  <a:lumMod val="10000"/>
                </a:schemeClr>
              </a:solidFill>
            </a:rPr>
            <a:t>and</a:t>
          </a:r>
          <a:r>
            <a:rPr lang="en-US" sz="1400" b="1" kern="1200" dirty="0">
              <a:solidFill>
                <a:schemeClr val="tx2">
                  <a:lumMod val="10000"/>
                </a:schemeClr>
              </a:solidFill>
            </a:rPr>
            <a:t> semi-supervised.</a:t>
          </a:r>
          <a:r>
            <a:rPr lang="en-US" sz="1400" kern="1200" dirty="0">
              <a:solidFill>
                <a:schemeClr val="tx2">
                  <a:lumMod val="10000"/>
                </a:schemeClr>
              </a:solidFill>
            </a:rPr>
            <a:t> </a:t>
          </a:r>
        </a:p>
      </dsp:txBody>
      <dsp:txXfrm>
        <a:off x="1600594" y="2898"/>
        <a:ext cx="5991659" cy="1386505"/>
      </dsp:txXfrm>
    </dsp:sp>
    <dsp:sp modelId="{2701B6FC-3472-4850-93AD-A3CC98F0D823}">
      <dsp:nvSpPr>
        <dsp:cNvPr id="0" name=""/>
        <dsp:cNvSpPr/>
      </dsp:nvSpPr>
      <dsp:spPr>
        <a:xfrm>
          <a:off x="0" y="1681298"/>
          <a:ext cx="7761842" cy="1385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0465DC-786A-49C9-B6B3-576A29666C40}">
      <dsp:nvSpPr>
        <dsp:cNvPr id="0" name=""/>
        <dsp:cNvSpPr/>
      </dsp:nvSpPr>
      <dsp:spPr>
        <a:xfrm>
          <a:off x="419008" y="1992957"/>
          <a:ext cx="762577" cy="7618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00B1D-3D59-4EA9-BC58-62C17C8A0D6B}">
      <dsp:nvSpPr>
        <dsp:cNvPr id="0" name=""/>
        <dsp:cNvSpPr/>
      </dsp:nvSpPr>
      <dsp:spPr>
        <a:xfrm>
          <a:off x="1600594" y="1681298"/>
          <a:ext cx="5991659" cy="138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38" tIns="146738" rIns="146738" bIns="146738"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tx2">
                  <a:lumMod val="10000"/>
                </a:schemeClr>
              </a:solidFill>
            </a:rPr>
            <a:t>In </a:t>
          </a:r>
          <a:r>
            <a:rPr lang="en-US" sz="1600" b="1" kern="1200" dirty="0">
              <a:solidFill>
                <a:schemeClr val="tx2">
                  <a:lumMod val="10000"/>
                </a:schemeClr>
              </a:solidFill>
            </a:rPr>
            <a:t>Supervised </a:t>
          </a:r>
          <a:r>
            <a:rPr lang="en-US" sz="1600" kern="1200" dirty="0">
              <a:solidFill>
                <a:schemeClr val="tx2">
                  <a:lumMod val="10000"/>
                </a:schemeClr>
              </a:solidFill>
            </a:rPr>
            <a:t>machine learning algorithms , a labelled training dataset is used first to train the underlying algorithm. This trained algorithm is then fed on the unlabeled test dataset to categorize them into similar groups.</a:t>
          </a:r>
        </a:p>
      </dsp:txBody>
      <dsp:txXfrm>
        <a:off x="1600594" y="1681298"/>
        <a:ext cx="5991659" cy="1386505"/>
      </dsp:txXfrm>
    </dsp:sp>
    <dsp:sp modelId="{06FB4184-AC39-464E-B05F-AAC340F7F5C2}">
      <dsp:nvSpPr>
        <dsp:cNvPr id="0" name=""/>
        <dsp:cNvSpPr/>
      </dsp:nvSpPr>
      <dsp:spPr>
        <a:xfrm>
          <a:off x="0" y="3359699"/>
          <a:ext cx="7761842" cy="1385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A00096-9131-4058-A4AA-74F37E678E88}">
      <dsp:nvSpPr>
        <dsp:cNvPr id="0" name=""/>
        <dsp:cNvSpPr/>
      </dsp:nvSpPr>
      <dsp:spPr>
        <a:xfrm>
          <a:off x="419008" y="3671358"/>
          <a:ext cx="762577" cy="7618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5D640-52A5-4052-90FE-876A4D4495E8}">
      <dsp:nvSpPr>
        <dsp:cNvPr id="0" name=""/>
        <dsp:cNvSpPr/>
      </dsp:nvSpPr>
      <dsp:spPr>
        <a:xfrm>
          <a:off x="1600594" y="3359699"/>
          <a:ext cx="5991659" cy="138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38" tIns="146738" rIns="146738" bIns="146738" numCol="1" spcCol="1270" anchor="ctr" anchorCtr="0">
          <a:noAutofit/>
        </a:bodyPr>
        <a:lstStyle/>
        <a:p>
          <a:pPr marL="0" lvl="0" indent="0" algn="l" defTabSz="755650">
            <a:lnSpc>
              <a:spcPct val="100000"/>
            </a:lnSpc>
            <a:spcBef>
              <a:spcPct val="0"/>
            </a:spcBef>
            <a:spcAft>
              <a:spcPct val="35000"/>
            </a:spcAft>
            <a:buNone/>
          </a:pPr>
          <a:r>
            <a:rPr lang="en-US" sz="1700" kern="1200" dirty="0">
              <a:solidFill>
                <a:schemeClr val="tx2">
                  <a:lumMod val="10000"/>
                </a:schemeClr>
              </a:solidFill>
            </a:rPr>
            <a:t>For disease prediction the learning model include </a:t>
          </a:r>
          <a:r>
            <a:rPr lang="en-US" sz="1700" b="1" kern="1200" dirty="0">
              <a:solidFill>
                <a:schemeClr val="tx2">
                  <a:lumMod val="10000"/>
                </a:schemeClr>
              </a:solidFill>
            </a:rPr>
            <a:t>Linear Regression, Support Vector Machine, Decision Tree, Random Forest, Naïve Bayes, K-nearest neighbor, Artificial Neural Network.</a:t>
          </a:r>
          <a:endParaRPr lang="en-US" sz="1700" kern="1200" dirty="0">
            <a:solidFill>
              <a:schemeClr val="tx2">
                <a:lumMod val="10000"/>
              </a:schemeClr>
            </a:solidFill>
          </a:endParaRPr>
        </a:p>
      </dsp:txBody>
      <dsp:txXfrm>
        <a:off x="1600594" y="3359699"/>
        <a:ext cx="5991659" cy="1386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C6943-AC85-4E38-9CD6-5CECC4A15113}">
      <dsp:nvSpPr>
        <dsp:cNvPr id="0" name=""/>
        <dsp:cNvSpPr/>
      </dsp:nvSpPr>
      <dsp:spPr>
        <a:xfrm>
          <a:off x="0" y="3212972"/>
          <a:ext cx="1786466" cy="702919"/>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54" tIns="170688" rIns="127054" bIns="170688" numCol="1" spcCol="1270" anchor="ctr" anchorCtr="0">
          <a:noAutofit/>
        </a:bodyPr>
        <a:lstStyle/>
        <a:p>
          <a:pPr marL="0" lvl="0" indent="0" algn="ctr" defTabSz="1066800">
            <a:lnSpc>
              <a:spcPct val="90000"/>
            </a:lnSpc>
            <a:spcBef>
              <a:spcPct val="0"/>
            </a:spcBef>
            <a:spcAft>
              <a:spcPct val="35000"/>
            </a:spcAft>
            <a:buNone/>
          </a:pPr>
          <a:r>
            <a:rPr lang="en-US" sz="2400" kern="1200"/>
            <a:t>Create</a:t>
          </a:r>
        </a:p>
      </dsp:txBody>
      <dsp:txXfrm>
        <a:off x="0" y="3212972"/>
        <a:ext cx="1786466" cy="702919"/>
      </dsp:txXfrm>
    </dsp:sp>
    <dsp:sp modelId="{64911817-2D97-46F3-A164-5333065FBB1E}">
      <dsp:nvSpPr>
        <dsp:cNvPr id="0" name=""/>
        <dsp:cNvSpPr/>
      </dsp:nvSpPr>
      <dsp:spPr>
        <a:xfrm>
          <a:off x="1786466" y="3212972"/>
          <a:ext cx="5359400" cy="702919"/>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714" tIns="152400" rIns="108714" bIns="152400" numCol="1" spcCol="1270" anchor="ctr" anchorCtr="0">
          <a:noAutofit/>
        </a:bodyPr>
        <a:lstStyle/>
        <a:p>
          <a:pPr marL="0" lvl="0" indent="0" algn="l" defTabSz="533400">
            <a:lnSpc>
              <a:spcPct val="90000"/>
            </a:lnSpc>
            <a:spcBef>
              <a:spcPct val="0"/>
            </a:spcBef>
            <a:spcAft>
              <a:spcPct val="35000"/>
            </a:spcAft>
            <a:buNone/>
          </a:pPr>
          <a:r>
            <a:rPr lang="en-US" sz="1200" kern="1200"/>
            <a:t>Then, create a empty list.</a:t>
          </a:r>
        </a:p>
      </dsp:txBody>
      <dsp:txXfrm>
        <a:off x="1786466" y="3212972"/>
        <a:ext cx="5359400" cy="702919"/>
      </dsp:txXfrm>
    </dsp:sp>
    <dsp:sp modelId="{2506274A-40F8-4B4C-83FA-335E17FB0A77}">
      <dsp:nvSpPr>
        <dsp:cNvPr id="0" name=""/>
        <dsp:cNvSpPr/>
      </dsp:nvSpPr>
      <dsp:spPr>
        <a:xfrm rot="10800000">
          <a:off x="0" y="2142425"/>
          <a:ext cx="1786466" cy="10810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54" tIns="170688" rIns="127054" bIns="170688" numCol="1" spcCol="1270" anchor="ctr" anchorCtr="0">
          <a:noAutofit/>
        </a:bodyPr>
        <a:lstStyle/>
        <a:p>
          <a:pPr marL="0" lvl="0" indent="0" algn="ctr" defTabSz="1066800">
            <a:lnSpc>
              <a:spcPct val="90000"/>
            </a:lnSpc>
            <a:spcBef>
              <a:spcPct val="0"/>
            </a:spcBef>
            <a:spcAft>
              <a:spcPct val="35000"/>
            </a:spcAft>
            <a:buNone/>
          </a:pPr>
          <a:r>
            <a:rPr lang="en-US" sz="2400" kern="1200"/>
            <a:t>Create</a:t>
          </a:r>
        </a:p>
      </dsp:txBody>
      <dsp:txXfrm rot="-10800000">
        <a:off x="0" y="2142425"/>
        <a:ext cx="1786466" cy="702708"/>
      </dsp:txXfrm>
    </dsp:sp>
    <dsp:sp modelId="{71C4BC41-931F-452D-BFA8-41A74B26FF63}">
      <dsp:nvSpPr>
        <dsp:cNvPr id="0" name=""/>
        <dsp:cNvSpPr/>
      </dsp:nvSpPr>
      <dsp:spPr>
        <a:xfrm>
          <a:off x="1786466" y="2142425"/>
          <a:ext cx="5359400" cy="702708"/>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714" tIns="152400" rIns="108714" bIns="152400" numCol="1" spcCol="1270" anchor="ctr" anchorCtr="0">
          <a:noAutofit/>
        </a:bodyPr>
        <a:lstStyle/>
        <a:p>
          <a:pPr marL="0" lvl="0" indent="0" algn="l" defTabSz="533400">
            <a:lnSpc>
              <a:spcPct val="90000"/>
            </a:lnSpc>
            <a:spcBef>
              <a:spcPct val="0"/>
            </a:spcBef>
            <a:spcAft>
              <a:spcPct val="35000"/>
            </a:spcAft>
            <a:buNone/>
          </a:pPr>
          <a:r>
            <a:rPr lang="en-US" sz="1200" kern="1200"/>
            <a:t>Create another list which contains all the disease.</a:t>
          </a:r>
        </a:p>
      </dsp:txBody>
      <dsp:txXfrm>
        <a:off x="1786466" y="2142425"/>
        <a:ext cx="5359400" cy="702708"/>
      </dsp:txXfrm>
    </dsp:sp>
    <dsp:sp modelId="{023AD721-3073-47C7-A7BC-3320FC260F8D}">
      <dsp:nvSpPr>
        <dsp:cNvPr id="0" name=""/>
        <dsp:cNvSpPr/>
      </dsp:nvSpPr>
      <dsp:spPr>
        <a:xfrm rot="10800000">
          <a:off x="0" y="1071878"/>
          <a:ext cx="1786466" cy="10810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54" tIns="170688" rIns="127054" bIns="170688" numCol="1" spcCol="1270" anchor="ctr" anchorCtr="0">
          <a:noAutofit/>
        </a:bodyPr>
        <a:lstStyle/>
        <a:p>
          <a:pPr marL="0" lvl="0" indent="0" algn="ctr" defTabSz="1066800">
            <a:lnSpc>
              <a:spcPct val="90000"/>
            </a:lnSpc>
            <a:spcBef>
              <a:spcPct val="0"/>
            </a:spcBef>
            <a:spcAft>
              <a:spcPct val="35000"/>
            </a:spcAft>
            <a:buNone/>
          </a:pPr>
          <a:r>
            <a:rPr lang="en-US" sz="2400" kern="1200"/>
            <a:t>Create</a:t>
          </a:r>
        </a:p>
      </dsp:txBody>
      <dsp:txXfrm rot="-10800000">
        <a:off x="0" y="1071878"/>
        <a:ext cx="1786466" cy="702708"/>
      </dsp:txXfrm>
    </dsp:sp>
    <dsp:sp modelId="{BDDCFC4A-BA80-4D0E-8F98-DC88F36C3A95}">
      <dsp:nvSpPr>
        <dsp:cNvPr id="0" name=""/>
        <dsp:cNvSpPr/>
      </dsp:nvSpPr>
      <dsp:spPr>
        <a:xfrm>
          <a:off x="1786466" y="1071878"/>
          <a:ext cx="5359400" cy="702708"/>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714" tIns="152400" rIns="108714" bIns="152400" numCol="1" spcCol="1270" anchor="ctr" anchorCtr="0">
          <a:noAutofit/>
        </a:bodyPr>
        <a:lstStyle/>
        <a:p>
          <a:pPr marL="0" lvl="0" indent="0" algn="l" defTabSz="533400">
            <a:lnSpc>
              <a:spcPct val="90000"/>
            </a:lnSpc>
            <a:spcBef>
              <a:spcPct val="0"/>
            </a:spcBef>
            <a:spcAft>
              <a:spcPct val="35000"/>
            </a:spcAft>
            <a:buNone/>
          </a:pPr>
          <a:r>
            <a:rPr lang="en-US" sz="1200" kern="1200"/>
            <a:t>Create a list which contains all the symptoms.</a:t>
          </a:r>
        </a:p>
      </dsp:txBody>
      <dsp:txXfrm>
        <a:off x="1786466" y="1071878"/>
        <a:ext cx="5359400" cy="702708"/>
      </dsp:txXfrm>
    </dsp:sp>
    <dsp:sp modelId="{8431E73E-34F4-44E1-BE7B-CF60192E22B1}">
      <dsp:nvSpPr>
        <dsp:cNvPr id="0" name=""/>
        <dsp:cNvSpPr/>
      </dsp:nvSpPr>
      <dsp:spPr>
        <a:xfrm rot="10800000">
          <a:off x="0" y="1331"/>
          <a:ext cx="1786466" cy="10810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54" tIns="170688" rIns="127054" bIns="170688" numCol="1" spcCol="1270" anchor="ctr" anchorCtr="0">
          <a:noAutofit/>
        </a:bodyPr>
        <a:lstStyle/>
        <a:p>
          <a:pPr marL="0" lvl="0" indent="0" algn="ctr" defTabSz="1066800">
            <a:lnSpc>
              <a:spcPct val="90000"/>
            </a:lnSpc>
            <a:spcBef>
              <a:spcPct val="0"/>
            </a:spcBef>
            <a:spcAft>
              <a:spcPct val="35000"/>
            </a:spcAft>
            <a:buNone/>
          </a:pPr>
          <a:r>
            <a:rPr lang="en-US" sz="2400" kern="1200"/>
            <a:t>Import</a:t>
          </a:r>
        </a:p>
      </dsp:txBody>
      <dsp:txXfrm rot="-10800000">
        <a:off x="0" y="1331"/>
        <a:ext cx="1786466" cy="702708"/>
      </dsp:txXfrm>
    </dsp:sp>
    <dsp:sp modelId="{FF4B6205-310C-4BA2-8194-DC1F2655D21F}">
      <dsp:nvSpPr>
        <dsp:cNvPr id="0" name=""/>
        <dsp:cNvSpPr/>
      </dsp:nvSpPr>
      <dsp:spPr>
        <a:xfrm>
          <a:off x="1786466" y="1331"/>
          <a:ext cx="5359400" cy="702708"/>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714" tIns="152400" rIns="108714" bIns="152400" numCol="1" spcCol="1270" anchor="ctr" anchorCtr="0">
          <a:noAutofit/>
        </a:bodyPr>
        <a:lstStyle/>
        <a:p>
          <a:pPr marL="0" lvl="0" indent="0" algn="l" defTabSz="533400">
            <a:lnSpc>
              <a:spcPct val="90000"/>
            </a:lnSpc>
            <a:spcBef>
              <a:spcPct val="0"/>
            </a:spcBef>
            <a:spcAft>
              <a:spcPct val="35000"/>
            </a:spcAft>
            <a:buNone/>
          </a:pPr>
          <a:r>
            <a:rPr lang="en-US" sz="1200" kern="1200"/>
            <a:t>Import all the packages required i.e. Tkinter for GUI, numpy to perform numerical operations and pandas for reading the csv files.</a:t>
          </a:r>
        </a:p>
      </dsp:txBody>
      <dsp:txXfrm>
        <a:off x="1786466" y="1331"/>
        <a:ext cx="5359400" cy="702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B10BF-6C8F-4266-AD73-0A60F382AFF2}">
      <dsp:nvSpPr>
        <dsp:cNvPr id="0" name=""/>
        <dsp:cNvSpPr/>
      </dsp:nvSpPr>
      <dsp:spPr>
        <a:xfrm>
          <a:off x="0" y="0"/>
          <a:ext cx="7189923" cy="803867"/>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Experiments are conducted in order to evaluate the performance of the proposed system.</a:t>
          </a:r>
        </a:p>
      </dsp:txBody>
      <dsp:txXfrm>
        <a:off x="23544" y="23544"/>
        <a:ext cx="6254562" cy="756779"/>
      </dsp:txXfrm>
    </dsp:sp>
    <dsp:sp modelId="{0D12ACDF-FA9D-4AB2-8BB3-C0460472FC77}">
      <dsp:nvSpPr>
        <dsp:cNvPr id="0" name=""/>
        <dsp:cNvSpPr/>
      </dsp:nvSpPr>
      <dsp:spPr>
        <a:xfrm>
          <a:off x="602156" y="950024"/>
          <a:ext cx="7189923" cy="803867"/>
        </a:xfrm>
        <a:prstGeom prst="roundRect">
          <a:avLst>
            <a:gd name="adj" fmla="val 10000"/>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For the given symptoms using </a:t>
          </a:r>
          <a:r>
            <a:rPr lang="en-US" sz="1600" b="1" kern="1200"/>
            <a:t>Naïve Bayes </a:t>
          </a:r>
          <a:r>
            <a:rPr lang="en-US" sz="1600" kern="1200"/>
            <a:t>machine learning algorithm, the system predicts any kind of diseases.</a:t>
          </a:r>
        </a:p>
      </dsp:txBody>
      <dsp:txXfrm>
        <a:off x="625700" y="973568"/>
        <a:ext cx="6018165" cy="756779"/>
      </dsp:txXfrm>
    </dsp:sp>
    <dsp:sp modelId="{12F1F47B-6357-4D28-A508-87EA212FCA37}">
      <dsp:nvSpPr>
        <dsp:cNvPr id="0" name=""/>
        <dsp:cNvSpPr/>
      </dsp:nvSpPr>
      <dsp:spPr>
        <a:xfrm>
          <a:off x="1195324" y="1900049"/>
          <a:ext cx="7189923" cy="803867"/>
        </a:xfrm>
        <a:prstGeom prst="roundRect">
          <a:avLst>
            <a:gd name="adj" fmla="val 10000"/>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Then predicted disease forward to the doctor.</a:t>
          </a:r>
        </a:p>
      </dsp:txBody>
      <dsp:txXfrm>
        <a:off x="1218868" y="1923593"/>
        <a:ext cx="6027152" cy="756779"/>
      </dsp:txXfrm>
    </dsp:sp>
    <dsp:sp modelId="{1CD3C014-0C5C-489B-9C7E-135ABF6C18D3}">
      <dsp:nvSpPr>
        <dsp:cNvPr id="0" name=""/>
        <dsp:cNvSpPr/>
      </dsp:nvSpPr>
      <dsp:spPr>
        <a:xfrm>
          <a:off x="1797480" y="2850073"/>
          <a:ext cx="7189923" cy="803867"/>
        </a:xfrm>
        <a:prstGeom prst="roundRect">
          <a:avLst>
            <a:gd name="adj" fmla="val 10000"/>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At last, according to disease doctor suggest the medicine for cure. </a:t>
          </a:r>
        </a:p>
      </dsp:txBody>
      <dsp:txXfrm>
        <a:off x="1821024" y="2873617"/>
        <a:ext cx="6018165" cy="756779"/>
      </dsp:txXfrm>
    </dsp:sp>
    <dsp:sp modelId="{AF8E2F5D-E5A1-4C56-BC30-0E9198AF56A4}">
      <dsp:nvSpPr>
        <dsp:cNvPr id="0" name=""/>
        <dsp:cNvSpPr/>
      </dsp:nvSpPr>
      <dsp:spPr>
        <a:xfrm>
          <a:off x="6667409" y="615689"/>
          <a:ext cx="522513" cy="52251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784974" y="615689"/>
        <a:ext cx="287383" cy="393191"/>
      </dsp:txXfrm>
    </dsp:sp>
    <dsp:sp modelId="{430D8190-C3AB-48B4-851B-B1ED88E97304}">
      <dsp:nvSpPr>
        <dsp:cNvPr id="0" name=""/>
        <dsp:cNvSpPr/>
      </dsp:nvSpPr>
      <dsp:spPr>
        <a:xfrm>
          <a:off x="7269565" y="1565713"/>
          <a:ext cx="522513" cy="522513"/>
        </a:xfrm>
        <a:prstGeom prst="downArrow">
          <a:avLst>
            <a:gd name="adj1" fmla="val 55000"/>
            <a:gd name="adj2" fmla="val 45000"/>
          </a:avLst>
        </a:prstGeom>
        <a:solidFill>
          <a:schemeClr val="accent2">
            <a:tint val="40000"/>
            <a:alpha val="90000"/>
            <a:hueOff val="464328"/>
            <a:satOff val="-20928"/>
            <a:lumOff val="-1477"/>
            <a:alphaOff val="0"/>
          </a:schemeClr>
        </a:solidFill>
        <a:ln w="9525" cap="rnd" cmpd="sng" algn="ctr">
          <a:solidFill>
            <a:schemeClr val="accent2">
              <a:tint val="40000"/>
              <a:alpha val="90000"/>
              <a:hueOff val="464328"/>
              <a:satOff val="-20928"/>
              <a:lumOff val="-14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387130" y="1565713"/>
        <a:ext cx="287383" cy="393191"/>
      </dsp:txXfrm>
    </dsp:sp>
    <dsp:sp modelId="{4365F888-5708-43A8-AC85-68244171F4CC}">
      <dsp:nvSpPr>
        <dsp:cNvPr id="0" name=""/>
        <dsp:cNvSpPr/>
      </dsp:nvSpPr>
      <dsp:spPr>
        <a:xfrm>
          <a:off x="7862734" y="2515738"/>
          <a:ext cx="522513" cy="522513"/>
        </a:xfrm>
        <a:prstGeom prst="downArrow">
          <a:avLst>
            <a:gd name="adj1" fmla="val 55000"/>
            <a:gd name="adj2" fmla="val 45000"/>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980299" y="2515738"/>
        <a:ext cx="287383" cy="3931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479E6-D934-47EA-B637-805E2A0F879D}">
      <dsp:nvSpPr>
        <dsp:cNvPr id="0" name=""/>
        <dsp:cNvSpPr/>
      </dsp:nvSpPr>
      <dsp:spPr>
        <a:xfrm>
          <a:off x="0" y="411912"/>
          <a:ext cx="2887252" cy="1833405"/>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05F02B22-56ED-4401-999D-3E5A1768E6FB}">
      <dsp:nvSpPr>
        <dsp:cNvPr id="0" name=""/>
        <dsp:cNvSpPr/>
      </dsp:nvSpPr>
      <dsp:spPr>
        <a:xfrm>
          <a:off x="320805" y="716678"/>
          <a:ext cx="2887252" cy="1833405"/>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 future we will try to implement this system which prescribe medicine from the past.</a:t>
          </a:r>
        </a:p>
      </dsp:txBody>
      <dsp:txXfrm>
        <a:off x="374504" y="770377"/>
        <a:ext cx="2779854" cy="1726007"/>
      </dsp:txXfrm>
    </dsp:sp>
    <dsp:sp modelId="{894C616F-1542-41A5-B6E9-EAD617CF298D}">
      <dsp:nvSpPr>
        <dsp:cNvPr id="0" name=""/>
        <dsp:cNvSpPr/>
      </dsp:nvSpPr>
      <dsp:spPr>
        <a:xfrm>
          <a:off x="3528863" y="411912"/>
          <a:ext cx="2887252" cy="1833405"/>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A5E682C9-DCB8-4D44-A9D6-C99C631EACF9}">
      <dsp:nvSpPr>
        <dsp:cNvPr id="0" name=""/>
        <dsp:cNvSpPr/>
      </dsp:nvSpPr>
      <dsp:spPr>
        <a:xfrm>
          <a:off x="3849669" y="716678"/>
          <a:ext cx="2887252" cy="1833405"/>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To predicting which treatments might be most effective for women who develop breast cancer.</a:t>
          </a:r>
        </a:p>
      </dsp:txBody>
      <dsp:txXfrm>
        <a:off x="3903368" y="770377"/>
        <a:ext cx="2779854" cy="1726007"/>
      </dsp:txXfrm>
    </dsp:sp>
    <dsp:sp modelId="{8E7DD6E8-3B4D-4F2A-9A51-8E3B44194E22}">
      <dsp:nvSpPr>
        <dsp:cNvPr id="0" name=""/>
        <dsp:cNvSpPr/>
      </dsp:nvSpPr>
      <dsp:spPr>
        <a:xfrm>
          <a:off x="7057727" y="411912"/>
          <a:ext cx="2887252" cy="1833405"/>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CDBF68BB-6ED8-4719-B5A3-645ECCF95D0D}">
      <dsp:nvSpPr>
        <dsp:cNvPr id="0" name=""/>
        <dsp:cNvSpPr/>
      </dsp:nvSpPr>
      <dsp:spPr>
        <a:xfrm>
          <a:off x="7378533" y="716678"/>
          <a:ext cx="2887252" cy="1833405"/>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Many repetitive tasks will become fully automated, and we can also use AI as a tool to help health professionals perform better at their jobs and improve outcomes for patients.</a:t>
          </a:r>
        </a:p>
      </dsp:txBody>
      <dsp:txXfrm>
        <a:off x="7432232" y="770377"/>
        <a:ext cx="2779854" cy="1726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EBEE1-809B-4DDB-A61C-5689E3630F03}">
      <dsp:nvSpPr>
        <dsp:cNvPr id="0" name=""/>
        <dsp:cNvSpPr/>
      </dsp:nvSpPr>
      <dsp:spPr>
        <a:xfrm>
          <a:off x="1088" y="474367"/>
          <a:ext cx="3819952" cy="242567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BD1569-4657-4E99-91BF-ED71769F368F}">
      <dsp:nvSpPr>
        <dsp:cNvPr id="0" name=""/>
        <dsp:cNvSpPr/>
      </dsp:nvSpPr>
      <dsp:spPr>
        <a:xfrm>
          <a:off x="425527" y="877584"/>
          <a:ext cx="3819952" cy="242567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THANK</a:t>
          </a:r>
        </a:p>
      </dsp:txBody>
      <dsp:txXfrm>
        <a:off x="496572" y="948629"/>
        <a:ext cx="3677862" cy="2283580"/>
      </dsp:txXfrm>
    </dsp:sp>
    <dsp:sp modelId="{46F58390-F5B6-4F23-B6C1-50B78B6B4256}">
      <dsp:nvSpPr>
        <dsp:cNvPr id="0" name=""/>
        <dsp:cNvSpPr/>
      </dsp:nvSpPr>
      <dsp:spPr>
        <a:xfrm>
          <a:off x="4669919" y="474367"/>
          <a:ext cx="3819952" cy="242567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A994A6-BEDB-4365-855C-99D9DAD9B49A}">
      <dsp:nvSpPr>
        <dsp:cNvPr id="0" name=""/>
        <dsp:cNvSpPr/>
      </dsp:nvSpPr>
      <dsp:spPr>
        <a:xfrm>
          <a:off x="5094358" y="877584"/>
          <a:ext cx="3819952" cy="242567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YOU</a:t>
          </a:r>
        </a:p>
      </dsp:txBody>
      <dsp:txXfrm>
        <a:off x="5165403" y="948629"/>
        <a:ext cx="3677862" cy="22835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4D09B-0175-4063-97E7-84FF2B519532}" type="datetimeFigureOut">
              <a:rPr lang="en-US" smtClean="0"/>
              <a:t>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00681-FE14-4F89-9EFE-C657D7172249}" type="slidenum">
              <a:rPr lang="en-US" smtClean="0"/>
              <a:t>‹#›</a:t>
            </a:fld>
            <a:endParaRPr lang="en-US"/>
          </a:p>
        </p:txBody>
      </p:sp>
    </p:spTree>
    <p:extLst>
      <p:ext uri="{BB962C8B-B14F-4D97-AF65-F5344CB8AC3E}">
        <p14:creationId xmlns:p14="http://schemas.microsoft.com/office/powerpoint/2010/main" val="280034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CC4B0B-23EF-4DF9-811F-35D0296DB59A}"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48509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946A1-135B-4299-859C-2DD4F48FF8D9}"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406164637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C946A1-135B-4299-859C-2DD4F48FF8D9}"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7113C5D-1E2B-4048-9B27-47121917195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2902241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8C946A1-135B-4299-859C-2DD4F48FF8D9}" type="datetime1">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92128391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8C946A1-135B-4299-859C-2DD4F48FF8D9}" type="datetime1">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7113C5D-1E2B-4048-9B27-47121917195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2591430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8C946A1-135B-4299-859C-2DD4F48FF8D9}" type="datetime1">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133969312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73957-F3AE-4558-9042-A203B2B30158}"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1153239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2AAA9-FB2A-41EC-AB4D-F80D4752114E}"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369703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53F03-C2A8-4171-A8E2-64F3C063F94E}"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87199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7985EE-2125-42F5-878B-85C4723541EA}" type="datetime1">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3912574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4DED2E-E835-485B-AD86-72127E0B7CCC}" type="datetime1">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238853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5CD2C2-40CF-4E57-BE94-A6A3CC638AAC}" type="datetime1">
              <a:rPr lang="en-US" smtClean="0"/>
              <a:t>1/29/2023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2055233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91E412-0F15-4627-AA65-3016CD7EB168}" type="datetime1">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439043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7B1E47-D163-44F7-AC42-8F3CDE12B744}" type="datetime1">
              <a:rPr lang="en-US" smtClean="0"/>
              <a:t>1/29/2023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2719860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84F85C-9598-44E0-9990-7A66DADFB70F}" type="datetime1">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67300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D63450-4D0C-4548-92EC-85AB0408C0E0}" type="datetime1">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7113C5D-1E2B-4048-9B27-471219171955}" type="slidenum">
              <a:rPr lang="en-US" smtClean="0"/>
              <a:t>‹#›</a:t>
            </a:fld>
            <a:endParaRPr lang="en-US"/>
          </a:p>
        </p:txBody>
      </p:sp>
    </p:spTree>
    <p:extLst>
      <p:ext uri="{BB962C8B-B14F-4D97-AF65-F5344CB8AC3E}">
        <p14:creationId xmlns:p14="http://schemas.microsoft.com/office/powerpoint/2010/main" val="4271890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8C946A1-135B-4299-859C-2DD4F48FF8D9}" type="datetime1">
              <a:rPr lang="en-US" smtClean="0"/>
              <a:t>1/29/2023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7113C5D-1E2B-4048-9B27-471219171955}" type="slidenum">
              <a:rPr lang="en-US" smtClean="0"/>
              <a:t>‹#›</a:t>
            </a:fld>
            <a:endParaRPr lang="en-US"/>
          </a:p>
        </p:txBody>
      </p:sp>
    </p:spTree>
    <p:extLst>
      <p:ext uri="{BB962C8B-B14F-4D97-AF65-F5344CB8AC3E}">
        <p14:creationId xmlns:p14="http://schemas.microsoft.com/office/powerpoint/2010/main" val="3967478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diagramLayout" Target="../diagrams/layout2.xml"/><Relationship Id="rId7" Type="http://schemas.openxmlformats.org/officeDocument/2006/relationships/image" Target="../media/image1.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hyperlink" Target="https://pixabay.com/en/doctor-person-surgeon-vista-129558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file:///C:\Users\ashu2\OneDrive\Desktop\Disease.html"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D11A5F-8539-690D-C267-2737BDF467F8}"/>
              </a:ext>
            </a:extLst>
          </p:cNvPr>
          <p:cNvSpPr>
            <a:spLocks noGrp="1"/>
          </p:cNvSpPr>
          <p:nvPr>
            <p:ph type="title"/>
          </p:nvPr>
        </p:nvSpPr>
        <p:spPr>
          <a:xfrm>
            <a:off x="3062377" y="3319474"/>
            <a:ext cx="9063336" cy="3947890"/>
          </a:xfrm>
        </p:spPr>
        <p:txBody>
          <a:bodyPr>
            <a:noAutofit/>
          </a:bodyPr>
          <a:lstStyle/>
          <a:p>
            <a:pPr algn="ctr"/>
            <a:r>
              <a:rPr lang="en-US" sz="6000" b="1" u="sng" dirty="0">
                <a:solidFill>
                  <a:srgbClr val="002060"/>
                </a:solidFill>
                <a:effectLst>
                  <a:outerShdw blurRad="38100" dist="38100" dir="2700000" algn="tl">
                    <a:srgbClr val="000000">
                      <a:alpha val="43137"/>
                    </a:srgbClr>
                  </a:outerShdw>
                </a:effectLst>
                <a:latin typeface="Artifakt Element Heavy" panose="020B0B03050000020004" pitchFamily="34" charset="0"/>
                <a:ea typeface="Artifakt Element Heavy" panose="020B0B03050000020004" pitchFamily="34" charset="0"/>
              </a:rPr>
              <a:t>DISEASE PREDICTION SYSTEM USING </a:t>
            </a:r>
            <a:br>
              <a:rPr lang="en-US" sz="6000" b="1" u="sng" dirty="0">
                <a:solidFill>
                  <a:srgbClr val="002060"/>
                </a:solidFill>
                <a:effectLst>
                  <a:outerShdw blurRad="38100" dist="38100" dir="2700000" algn="tl">
                    <a:srgbClr val="000000">
                      <a:alpha val="43137"/>
                    </a:srgbClr>
                  </a:outerShdw>
                </a:effectLst>
                <a:latin typeface="Artifakt Element Heavy" panose="020B0B03050000020004" pitchFamily="34" charset="0"/>
                <a:ea typeface="Artifakt Element Heavy" panose="020B0B03050000020004" pitchFamily="34" charset="0"/>
              </a:rPr>
            </a:br>
            <a:r>
              <a:rPr lang="en-US" sz="6000" b="1" u="sng" dirty="0">
                <a:solidFill>
                  <a:srgbClr val="002060"/>
                </a:solidFill>
                <a:effectLst>
                  <a:outerShdw blurRad="38100" dist="38100" dir="2700000" algn="tl">
                    <a:srgbClr val="000000">
                      <a:alpha val="43137"/>
                    </a:srgbClr>
                  </a:outerShdw>
                </a:effectLst>
                <a:latin typeface="Artifakt Element Heavy" panose="020B0B03050000020004" pitchFamily="34" charset="0"/>
                <a:ea typeface="Artifakt Element Heavy" panose="020B0B03050000020004" pitchFamily="34" charset="0"/>
              </a:rPr>
              <a:t>MACHINE LEARNING</a:t>
            </a:r>
            <a:br>
              <a:rPr lang="en-US" sz="4800" dirty="0">
                <a:latin typeface="Artifakt Element Heavy" panose="020B0B03050000020004" pitchFamily="34" charset="0"/>
                <a:ea typeface="Artifakt Element Heavy" panose="020B0B03050000020004" pitchFamily="34" charset="0"/>
              </a:rPr>
            </a:br>
            <a:r>
              <a:rPr lang="en-US" sz="2400" dirty="0">
                <a:solidFill>
                  <a:srgbClr val="C00000"/>
                </a:solidFill>
                <a:latin typeface="Artifakt Element Heavy" panose="020B0B03050000020004" pitchFamily="34" charset="0"/>
                <a:ea typeface="Artifakt Element Heavy" panose="020B0B03050000020004" pitchFamily="34" charset="0"/>
              </a:rPr>
              <a:t>-Naïve Bayes Algorithm</a:t>
            </a:r>
          </a:p>
        </p:txBody>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p:txBody>
          <a:bodyPr/>
          <a:lstStyle/>
          <a:p>
            <a:fld id="{C7113C5D-1E2B-4048-9B27-471219171955}" type="slidenum">
              <a:rPr lang="en-US" smtClean="0"/>
              <a:t>1</a:t>
            </a:fld>
            <a:endParaRPr lang="en-US"/>
          </a:p>
        </p:txBody>
      </p:sp>
      <p:sp>
        <p:nvSpPr>
          <p:cNvPr id="5" name="TextBox 4">
            <a:extLst>
              <a:ext uri="{FF2B5EF4-FFF2-40B4-BE49-F238E27FC236}">
                <a16:creationId xmlns:a16="http://schemas.microsoft.com/office/drawing/2014/main" id="{9ED3821A-D0EB-1479-CC0C-CAF32E22F52E}"/>
              </a:ext>
            </a:extLst>
          </p:cNvPr>
          <p:cNvSpPr txBox="1"/>
          <p:nvPr/>
        </p:nvSpPr>
        <p:spPr>
          <a:xfrm>
            <a:off x="7410091" y="4405548"/>
            <a:ext cx="3631720" cy="646331"/>
          </a:xfrm>
          <a:prstGeom prst="rect">
            <a:avLst/>
          </a:prstGeom>
          <a:noFill/>
        </p:spPr>
        <p:txBody>
          <a:bodyPr wrap="square">
            <a:spAutoFit/>
          </a:bodyPr>
          <a:lstStyle/>
          <a:p>
            <a:endParaRPr lang="en-US" dirty="0"/>
          </a:p>
          <a:p>
            <a:endParaRPr lang="en-US" dirty="0"/>
          </a:p>
        </p:txBody>
      </p:sp>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6113" y="-1"/>
            <a:ext cx="1595887" cy="1595887"/>
          </a:xfrm>
          <a:prstGeom prst="rect">
            <a:avLst/>
          </a:prstGeom>
        </p:spPr>
      </p:pic>
      <p:pic>
        <p:nvPicPr>
          <p:cNvPr id="9" name="Picture 8">
            <a:extLst>
              <a:ext uri="{FF2B5EF4-FFF2-40B4-BE49-F238E27FC236}">
                <a16:creationId xmlns:a16="http://schemas.microsoft.com/office/drawing/2014/main" id="{F626BBB6-98B2-CF95-C92B-959EE6C5C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642" y="787781"/>
            <a:ext cx="2613803" cy="2188331"/>
          </a:xfrm>
          <a:prstGeom prst="rect">
            <a:avLst/>
          </a:prstGeom>
        </p:spPr>
      </p:pic>
    </p:spTree>
    <p:extLst>
      <p:ext uri="{BB962C8B-B14F-4D97-AF65-F5344CB8AC3E}">
        <p14:creationId xmlns:p14="http://schemas.microsoft.com/office/powerpoint/2010/main" val="145105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itle 7">
            <a:extLst>
              <a:ext uri="{FF2B5EF4-FFF2-40B4-BE49-F238E27FC236}">
                <a16:creationId xmlns:a16="http://schemas.microsoft.com/office/drawing/2014/main" id="{E2A591A9-898C-F102-072B-4587FCCC8963}"/>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Methodology</a:t>
            </a:r>
          </a:p>
        </p:txBody>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C7113C5D-1E2B-4048-9B27-471219171955}" type="slidenum">
              <a:rPr lang="en-US" sz="1900" smtClean="0"/>
              <a:pPr>
                <a:lnSpc>
                  <a:spcPct val="90000"/>
                </a:lnSpc>
                <a:spcAft>
                  <a:spcPts val="600"/>
                </a:spcAft>
              </a:pPr>
              <a:t>10</a:t>
            </a:fld>
            <a:endParaRPr lang="en-US" sz="1900"/>
          </a:p>
        </p:txBody>
      </p:sp>
      <p:graphicFrame>
        <p:nvGraphicFramePr>
          <p:cNvPr id="22" name="Content Placeholder 8">
            <a:extLst>
              <a:ext uri="{FF2B5EF4-FFF2-40B4-BE49-F238E27FC236}">
                <a16:creationId xmlns:a16="http://schemas.microsoft.com/office/drawing/2014/main" id="{5EB767F6-5CA9-06B5-22E6-B4D0401A8239}"/>
              </a:ext>
            </a:extLst>
          </p:cNvPr>
          <p:cNvGraphicFramePr>
            <a:graphicFrameLocks noGrp="1"/>
          </p:cNvGraphicFramePr>
          <p:nvPr>
            <p:ph idx="1"/>
          </p:nvPr>
        </p:nvGraphicFramePr>
        <p:xfrm>
          <a:off x="411238" y="2315103"/>
          <a:ext cx="7145867" cy="3917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22283" y="21032"/>
            <a:ext cx="1673148" cy="1673148"/>
          </a:xfrm>
          <a:prstGeom prst="rect">
            <a:avLst/>
          </a:prstGeom>
        </p:spPr>
      </p:pic>
      <p:pic>
        <p:nvPicPr>
          <p:cNvPr id="4" name="Picture 3" descr="A picture containing text, electronics, display, computer&#10;&#10;Description automatically generated">
            <a:extLst>
              <a:ext uri="{FF2B5EF4-FFF2-40B4-BE49-F238E27FC236}">
                <a16:creationId xmlns:a16="http://schemas.microsoft.com/office/drawing/2014/main" id="{0FBD71D8-E5D0-79CE-E73E-8136D56499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9598" y="2981325"/>
            <a:ext cx="3962401" cy="2634932"/>
          </a:xfrm>
          <a:prstGeom prst="rect">
            <a:avLst/>
          </a:prstGeom>
        </p:spPr>
      </p:pic>
    </p:spTree>
    <p:extLst>
      <p:ext uri="{BB962C8B-B14F-4D97-AF65-F5344CB8AC3E}">
        <p14:creationId xmlns:p14="http://schemas.microsoft.com/office/powerpoint/2010/main" val="250167976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itle 7">
            <a:extLst>
              <a:ext uri="{FF2B5EF4-FFF2-40B4-BE49-F238E27FC236}">
                <a16:creationId xmlns:a16="http://schemas.microsoft.com/office/drawing/2014/main" id="{E2A591A9-898C-F102-072B-4587FCCC8963}"/>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Methodology</a:t>
            </a:r>
          </a:p>
        </p:txBody>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C7113C5D-1E2B-4048-9B27-471219171955}" type="slidenum">
              <a:rPr lang="en-US" sz="1900" smtClean="0"/>
              <a:pPr>
                <a:lnSpc>
                  <a:spcPct val="90000"/>
                </a:lnSpc>
                <a:spcAft>
                  <a:spcPts val="600"/>
                </a:spcAft>
              </a:pPr>
              <a:t>11</a:t>
            </a:fld>
            <a:endParaRPr lang="en-US" sz="1900"/>
          </a:p>
        </p:txBody>
      </p:sp>
      <p:sp>
        <p:nvSpPr>
          <p:cNvPr id="9" name="Content Placeholder 8">
            <a:extLst>
              <a:ext uri="{FF2B5EF4-FFF2-40B4-BE49-F238E27FC236}">
                <a16:creationId xmlns:a16="http://schemas.microsoft.com/office/drawing/2014/main" id="{C6256D5B-7057-02EB-53C4-59F152F5A56C}"/>
              </a:ext>
            </a:extLst>
          </p:cNvPr>
          <p:cNvSpPr>
            <a:spLocks noGrp="1"/>
          </p:cNvSpPr>
          <p:nvPr>
            <p:ph idx="1"/>
          </p:nvPr>
        </p:nvSpPr>
        <p:spPr>
          <a:xfrm>
            <a:off x="411238" y="2315103"/>
            <a:ext cx="7145867" cy="3917224"/>
          </a:xfrm>
        </p:spPr>
        <p:txBody>
          <a:bodyPr>
            <a:normAutofit/>
          </a:bodyPr>
          <a:lstStyle/>
          <a:p>
            <a:pPr>
              <a:buFont typeface="Wingdings" panose="05000000000000000000" pitchFamily="2" charset="2"/>
              <a:buChar char="Ø"/>
            </a:pPr>
            <a:r>
              <a:rPr lang="en-US" dirty="0">
                <a:solidFill>
                  <a:schemeClr val="accent3">
                    <a:lumMod val="60000"/>
                    <a:lumOff val="40000"/>
                  </a:schemeClr>
                </a:solidFill>
              </a:rPr>
              <a:t>Perform same steps for both testing and training dataset.</a:t>
            </a:r>
          </a:p>
          <a:p>
            <a:pPr>
              <a:buFont typeface="Wingdings" panose="05000000000000000000" pitchFamily="2" charset="2"/>
              <a:buChar char="Ø"/>
            </a:pPr>
            <a:endParaRPr lang="en-US" dirty="0">
              <a:solidFill>
                <a:schemeClr val="accent3">
                  <a:lumMod val="60000"/>
                  <a:lumOff val="40000"/>
                </a:schemeClr>
              </a:solidFill>
            </a:endParaRPr>
          </a:p>
          <a:p>
            <a:pPr marL="1314450" lvl="2" indent="-400050">
              <a:buFont typeface="+mj-lt"/>
              <a:buAutoNum type="romanLcPeriod"/>
            </a:pPr>
            <a:r>
              <a:rPr lang="en-US" dirty="0">
                <a:solidFill>
                  <a:schemeClr val="accent3">
                    <a:lumMod val="60000"/>
                    <a:lumOff val="40000"/>
                  </a:schemeClr>
                </a:solidFill>
              </a:rPr>
              <a:t>Using padas read the </a:t>
            </a:r>
            <a:r>
              <a:rPr lang="en-US" b="1" dirty="0">
                <a:solidFill>
                  <a:schemeClr val="accent3">
                    <a:lumMod val="60000"/>
                    <a:lumOff val="40000"/>
                  </a:schemeClr>
                </a:solidFill>
              </a:rPr>
              <a:t>CSV</a:t>
            </a:r>
            <a:r>
              <a:rPr lang="en-US" dirty="0">
                <a:solidFill>
                  <a:schemeClr val="accent3">
                    <a:lumMod val="60000"/>
                    <a:lumOff val="40000"/>
                  </a:schemeClr>
                </a:solidFill>
              </a:rPr>
              <a:t> file.</a:t>
            </a:r>
          </a:p>
          <a:p>
            <a:pPr marL="1314450" lvl="2" indent="-400050">
              <a:buFont typeface="+mj-lt"/>
              <a:buAutoNum type="romanLcPeriod"/>
            </a:pPr>
            <a:r>
              <a:rPr lang="en-US" dirty="0">
                <a:solidFill>
                  <a:schemeClr val="accent3">
                    <a:lumMod val="60000"/>
                    <a:lumOff val="40000"/>
                  </a:schemeClr>
                </a:solidFill>
              </a:rPr>
              <a:t>Replace with index.	</a:t>
            </a:r>
          </a:p>
        </p:txBody>
      </p:sp>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2283" y="12406"/>
            <a:ext cx="1673148" cy="1673148"/>
          </a:xfrm>
          <a:prstGeom prst="rect">
            <a:avLst/>
          </a:prstGeom>
        </p:spPr>
      </p:pic>
      <p:graphicFrame>
        <p:nvGraphicFramePr>
          <p:cNvPr id="3" name="Table 3">
            <a:extLst>
              <a:ext uri="{FF2B5EF4-FFF2-40B4-BE49-F238E27FC236}">
                <a16:creationId xmlns:a16="http://schemas.microsoft.com/office/drawing/2014/main" id="{9CDA9A26-D70A-394F-1563-D254780965B5}"/>
              </a:ext>
            </a:extLst>
          </p:cNvPr>
          <p:cNvGraphicFramePr>
            <a:graphicFrameLocks noGrp="1"/>
          </p:cNvGraphicFramePr>
          <p:nvPr>
            <p:extLst>
              <p:ext uri="{D42A27DB-BD31-4B8C-83A1-F6EECF244321}">
                <p14:modId xmlns:p14="http://schemas.microsoft.com/office/powerpoint/2010/main" val="373015929"/>
              </p:ext>
            </p:extLst>
          </p:nvPr>
        </p:nvGraphicFramePr>
        <p:xfrm>
          <a:off x="372887" y="4021284"/>
          <a:ext cx="7483823" cy="1854200"/>
        </p:xfrm>
        <a:graphic>
          <a:graphicData uri="http://schemas.openxmlformats.org/drawingml/2006/table">
            <a:tbl>
              <a:tblPr firstRow="1" bandRow="1">
                <a:tableStyleId>{5C22544A-7EE6-4342-B048-85BDC9FD1C3A}</a:tableStyleId>
              </a:tblPr>
              <a:tblGrid>
                <a:gridCol w="786786">
                  <a:extLst>
                    <a:ext uri="{9D8B030D-6E8A-4147-A177-3AD203B41FA5}">
                      <a16:colId xmlns:a16="http://schemas.microsoft.com/office/drawing/2014/main" val="3671426521"/>
                    </a:ext>
                  </a:extLst>
                </a:gridCol>
                <a:gridCol w="776933">
                  <a:extLst>
                    <a:ext uri="{9D8B030D-6E8A-4147-A177-3AD203B41FA5}">
                      <a16:colId xmlns:a16="http://schemas.microsoft.com/office/drawing/2014/main" val="2467740400"/>
                    </a:ext>
                  </a:extLst>
                </a:gridCol>
                <a:gridCol w="869425">
                  <a:extLst>
                    <a:ext uri="{9D8B030D-6E8A-4147-A177-3AD203B41FA5}">
                      <a16:colId xmlns:a16="http://schemas.microsoft.com/office/drawing/2014/main" val="4214734599"/>
                    </a:ext>
                  </a:extLst>
                </a:gridCol>
                <a:gridCol w="758435">
                  <a:extLst>
                    <a:ext uri="{9D8B030D-6E8A-4147-A177-3AD203B41FA5}">
                      <a16:colId xmlns:a16="http://schemas.microsoft.com/office/drawing/2014/main" val="2177699927"/>
                    </a:ext>
                  </a:extLst>
                </a:gridCol>
                <a:gridCol w="795432">
                  <a:extLst>
                    <a:ext uri="{9D8B030D-6E8A-4147-A177-3AD203B41FA5}">
                      <a16:colId xmlns:a16="http://schemas.microsoft.com/office/drawing/2014/main" val="190367542"/>
                    </a:ext>
                  </a:extLst>
                </a:gridCol>
                <a:gridCol w="758435">
                  <a:extLst>
                    <a:ext uri="{9D8B030D-6E8A-4147-A177-3AD203B41FA5}">
                      <a16:colId xmlns:a16="http://schemas.microsoft.com/office/drawing/2014/main" val="3740369387"/>
                    </a:ext>
                  </a:extLst>
                </a:gridCol>
                <a:gridCol w="813930">
                  <a:extLst>
                    <a:ext uri="{9D8B030D-6E8A-4147-A177-3AD203B41FA5}">
                      <a16:colId xmlns:a16="http://schemas.microsoft.com/office/drawing/2014/main" val="392842921"/>
                    </a:ext>
                  </a:extLst>
                </a:gridCol>
                <a:gridCol w="1924447">
                  <a:extLst>
                    <a:ext uri="{9D8B030D-6E8A-4147-A177-3AD203B41FA5}">
                      <a16:colId xmlns:a16="http://schemas.microsoft.com/office/drawing/2014/main" val="935489731"/>
                    </a:ext>
                  </a:extLst>
                </a:gridCol>
              </a:tblGrid>
              <a:tr h="370840">
                <a:tc>
                  <a:txBody>
                    <a:bodyPr/>
                    <a:lstStyle/>
                    <a:p>
                      <a:r>
                        <a:rPr lang="en-US" dirty="0"/>
                        <a:t>S1</a:t>
                      </a:r>
                    </a:p>
                  </a:txBody>
                  <a:tcPr/>
                </a:tc>
                <a:tc>
                  <a:txBody>
                    <a:bodyPr/>
                    <a:lstStyle/>
                    <a:p>
                      <a:r>
                        <a:rPr lang="en-US" dirty="0"/>
                        <a:t>S2</a:t>
                      </a:r>
                    </a:p>
                  </a:txBody>
                  <a:tcPr/>
                </a:tc>
                <a:tc>
                  <a:txBody>
                    <a:bodyPr/>
                    <a:lstStyle/>
                    <a:p>
                      <a:r>
                        <a:rPr lang="en-US" dirty="0"/>
                        <a:t>S3</a:t>
                      </a:r>
                    </a:p>
                  </a:txBody>
                  <a:tcPr/>
                </a:tc>
                <a:tc>
                  <a:txBody>
                    <a:bodyPr/>
                    <a:lstStyle/>
                    <a:p>
                      <a:r>
                        <a:rPr lang="en-US" dirty="0"/>
                        <a:t>S4</a:t>
                      </a:r>
                    </a:p>
                  </a:txBody>
                  <a:tcPr/>
                </a:tc>
                <a:tc>
                  <a:txBody>
                    <a:bodyPr/>
                    <a:lstStyle/>
                    <a:p>
                      <a:r>
                        <a:rPr lang="en-US" dirty="0"/>
                        <a:t>S5</a:t>
                      </a:r>
                    </a:p>
                  </a:txBody>
                  <a:tcPr/>
                </a:tc>
                <a:tc>
                  <a:txBody>
                    <a:bodyPr/>
                    <a:lstStyle/>
                    <a:p>
                      <a:r>
                        <a:rPr lang="en-US" dirty="0"/>
                        <a:t>S6</a:t>
                      </a:r>
                    </a:p>
                  </a:txBody>
                  <a:tcPr/>
                </a:tc>
                <a:tc>
                  <a:txBody>
                    <a:bodyPr/>
                    <a:lstStyle/>
                    <a:p>
                      <a:r>
                        <a:rPr lang="en-US" dirty="0"/>
                        <a:t>S7</a:t>
                      </a:r>
                    </a:p>
                  </a:txBody>
                  <a:tcPr/>
                </a:tc>
                <a:tc>
                  <a:txBody>
                    <a:bodyPr/>
                    <a:lstStyle/>
                    <a:p>
                      <a:r>
                        <a:rPr lang="en-US" dirty="0"/>
                        <a:t>Prognosis</a:t>
                      </a:r>
                    </a:p>
                  </a:txBody>
                  <a:tcPr/>
                </a:tc>
                <a:extLst>
                  <a:ext uri="{0D108BD9-81ED-4DB2-BD59-A6C34878D82A}">
                    <a16:rowId xmlns:a16="http://schemas.microsoft.com/office/drawing/2014/main" val="3099255323"/>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503659394"/>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571003919"/>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2829002435"/>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3957288433"/>
                  </a:ext>
                </a:extLst>
              </a:tr>
            </a:tbl>
          </a:graphicData>
        </a:graphic>
      </p:graphicFrame>
      <p:pic>
        <p:nvPicPr>
          <p:cNvPr id="5" name="Picture 4" descr="Text&#10;&#10;Description automatically generated with medium confidence">
            <a:extLst>
              <a:ext uri="{FF2B5EF4-FFF2-40B4-BE49-F238E27FC236}">
                <a16:creationId xmlns:a16="http://schemas.microsoft.com/office/drawing/2014/main" id="{6BBD0C3E-7164-88D8-F9FE-16B94EABF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7948" y="2315103"/>
            <a:ext cx="3924051" cy="3037948"/>
          </a:xfrm>
          <a:prstGeom prst="rect">
            <a:avLst/>
          </a:prstGeom>
        </p:spPr>
      </p:pic>
    </p:spTree>
    <p:extLst>
      <p:ext uri="{BB962C8B-B14F-4D97-AF65-F5344CB8AC3E}">
        <p14:creationId xmlns:p14="http://schemas.microsoft.com/office/powerpoint/2010/main" val="411955230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3" name="Rectangle 26">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E2A591A9-898C-F102-072B-4587FCCC8963}"/>
              </a:ext>
            </a:extLst>
          </p:cNvPr>
          <p:cNvSpPr>
            <a:spLocks noGrp="1"/>
          </p:cNvSpPr>
          <p:nvPr>
            <p:ph type="title"/>
          </p:nvPr>
        </p:nvSpPr>
        <p:spPr>
          <a:xfrm>
            <a:off x="1794897" y="624110"/>
            <a:ext cx="9712998" cy="1280890"/>
          </a:xfrm>
        </p:spPr>
        <p:txBody>
          <a:bodyPr>
            <a:normAutofit/>
          </a:bodyPr>
          <a:lstStyle/>
          <a:p>
            <a:r>
              <a:rPr lang="en-US" sz="4800" b="1" dirty="0">
                <a:solidFill>
                  <a:srgbClr val="002060"/>
                </a:solidFill>
              </a:rPr>
              <a:t>Expected Outcome	</a:t>
            </a:r>
          </a:p>
        </p:txBody>
      </p:sp>
      <p:sp>
        <p:nvSpPr>
          <p:cNvPr id="34" name="Rectangle 28">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C7113C5D-1E2B-4048-9B27-471219171955}" type="slidenum">
              <a:rPr lang="en-US" sz="1900" smtClean="0"/>
              <a:pPr>
                <a:lnSpc>
                  <a:spcPct val="90000"/>
                </a:lnSpc>
                <a:spcAft>
                  <a:spcPts val="600"/>
                </a:spcAft>
              </a:pPr>
              <a:t>12</a:t>
            </a:fld>
            <a:endParaRPr lang="en-US" sz="1900"/>
          </a:p>
        </p:txBody>
      </p:sp>
      <p:graphicFrame>
        <p:nvGraphicFramePr>
          <p:cNvPr id="22" name="Content Placeholder 8">
            <a:extLst>
              <a:ext uri="{FF2B5EF4-FFF2-40B4-BE49-F238E27FC236}">
                <a16:creationId xmlns:a16="http://schemas.microsoft.com/office/drawing/2014/main" id="{EF51DD9E-522F-837A-1B09-3FD201F85F36}"/>
              </a:ext>
            </a:extLst>
          </p:cNvPr>
          <p:cNvGraphicFramePr>
            <a:graphicFrameLocks noGrp="1"/>
          </p:cNvGraphicFramePr>
          <p:nvPr>
            <p:ph idx="1"/>
            <p:extLst>
              <p:ext uri="{D42A27DB-BD31-4B8C-83A1-F6EECF244321}">
                <p14:modId xmlns:p14="http://schemas.microsoft.com/office/powerpoint/2010/main" val="1051364945"/>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89B8761-E4F4-0ABA-728C-811228C960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22283" y="-126139"/>
            <a:ext cx="1673148" cy="1673148"/>
          </a:xfrm>
          <a:prstGeom prst="rect">
            <a:avLst/>
          </a:prstGeom>
        </p:spPr>
      </p:pic>
    </p:spTree>
    <p:extLst>
      <p:ext uri="{BB962C8B-B14F-4D97-AF65-F5344CB8AC3E}">
        <p14:creationId xmlns:p14="http://schemas.microsoft.com/office/powerpoint/2010/main" val="1954130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Title 7">
            <a:extLst>
              <a:ext uri="{FF2B5EF4-FFF2-40B4-BE49-F238E27FC236}">
                <a16:creationId xmlns:a16="http://schemas.microsoft.com/office/drawing/2014/main" id="{E2A591A9-898C-F102-072B-4587FCCC8963}"/>
              </a:ext>
            </a:extLst>
          </p:cNvPr>
          <p:cNvSpPr>
            <a:spLocks noGrp="1"/>
          </p:cNvSpPr>
          <p:nvPr>
            <p:ph type="title"/>
          </p:nvPr>
        </p:nvSpPr>
        <p:spPr>
          <a:xfrm>
            <a:off x="1843391" y="624110"/>
            <a:ext cx="9383408" cy="1280890"/>
          </a:xfrm>
        </p:spPr>
        <p:txBody>
          <a:bodyPr>
            <a:normAutofit/>
          </a:bodyPr>
          <a:lstStyle/>
          <a:p>
            <a:r>
              <a:rPr lang="en-US">
                <a:solidFill>
                  <a:schemeClr val="bg1"/>
                </a:solidFill>
              </a:rPr>
              <a:t>Future Enhancements</a:t>
            </a:r>
          </a:p>
        </p:txBody>
      </p:sp>
      <p:sp>
        <p:nvSpPr>
          <p:cNvPr id="30"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C7113C5D-1E2B-4048-9B27-471219171955}" type="slidenum">
              <a:rPr lang="en-US" sz="1900">
                <a:solidFill>
                  <a:srgbClr val="FFFFFF"/>
                </a:solidFill>
              </a:rPr>
              <a:pPr>
                <a:lnSpc>
                  <a:spcPct val="90000"/>
                </a:lnSpc>
                <a:spcAft>
                  <a:spcPts val="600"/>
                </a:spcAft>
              </a:pPr>
              <a:t>13</a:t>
            </a:fld>
            <a:endParaRPr lang="en-US" sz="1900">
              <a:solidFill>
                <a:srgbClr val="FFFFFF"/>
              </a:solidFill>
            </a:endParaRPr>
          </a:p>
        </p:txBody>
      </p:sp>
      <p:graphicFrame>
        <p:nvGraphicFramePr>
          <p:cNvPr id="22" name="Content Placeholder 8">
            <a:extLst>
              <a:ext uri="{FF2B5EF4-FFF2-40B4-BE49-F238E27FC236}">
                <a16:creationId xmlns:a16="http://schemas.microsoft.com/office/drawing/2014/main" id="{385D536E-94B8-4126-98BB-4039E7792032}"/>
              </a:ext>
            </a:extLst>
          </p:cNvPr>
          <p:cNvGraphicFramePr>
            <a:graphicFrameLocks noGrp="1"/>
          </p:cNvGraphicFramePr>
          <p:nvPr>
            <p:ph idx="1"/>
            <p:extLst>
              <p:ext uri="{D42A27DB-BD31-4B8C-83A1-F6EECF244321}">
                <p14:modId xmlns:p14="http://schemas.microsoft.com/office/powerpoint/2010/main" val="79014704"/>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7A6125D0-E242-0C9A-9CE4-256E508C42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18852" y="0"/>
            <a:ext cx="1673148" cy="1673148"/>
          </a:xfrm>
          <a:prstGeom prst="rect">
            <a:avLst/>
          </a:prstGeom>
        </p:spPr>
      </p:pic>
    </p:spTree>
    <p:extLst>
      <p:ext uri="{BB962C8B-B14F-4D97-AF65-F5344CB8AC3E}">
        <p14:creationId xmlns:p14="http://schemas.microsoft.com/office/powerpoint/2010/main" val="3679959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2DC4224F-95B5-9535-5819-20B0227D88EF}"/>
              </a:ext>
            </a:extLst>
          </p:cNvPr>
          <p:cNvGraphicFramePr>
            <a:graphicFrameLocks noGrp="1"/>
          </p:cNvGraphicFramePr>
          <p:nvPr>
            <p:ph idx="1"/>
          </p:nvPr>
        </p:nvGraphicFramePr>
        <p:xfrm>
          <a:off x="2261408" y="1607389"/>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A3AF0BD-8774-AB89-701D-A74CD1345BE7}"/>
              </a:ext>
            </a:extLst>
          </p:cNvPr>
          <p:cNvSpPr>
            <a:spLocks noGrp="1"/>
          </p:cNvSpPr>
          <p:nvPr>
            <p:ph type="sldNum" sz="quarter" idx="12"/>
          </p:nvPr>
        </p:nvSpPr>
        <p:spPr/>
        <p:txBody>
          <a:bodyPr/>
          <a:lstStyle/>
          <a:p>
            <a:fld id="{C7113C5D-1E2B-4048-9B27-471219171955}" type="slidenum">
              <a:rPr lang="en-US" smtClean="0"/>
              <a:t>14</a:t>
            </a:fld>
            <a:endParaRPr lang="en-US"/>
          </a:p>
        </p:txBody>
      </p:sp>
    </p:spTree>
    <p:extLst>
      <p:ext uri="{BB962C8B-B14F-4D97-AF65-F5344CB8AC3E}">
        <p14:creationId xmlns:p14="http://schemas.microsoft.com/office/powerpoint/2010/main" val="268564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p:txBody>
          <a:bodyPr/>
          <a:lstStyle/>
          <a:p>
            <a:fld id="{C7113C5D-1E2B-4048-9B27-471219171955}" type="slidenum">
              <a:rPr lang="en-US" smtClean="0"/>
              <a:pPr/>
              <a:t>2</a:t>
            </a:fld>
            <a:endParaRPr lang="en-US"/>
          </a:p>
        </p:txBody>
      </p:sp>
      <p:sp>
        <p:nvSpPr>
          <p:cNvPr id="5" name="TextBox 4">
            <a:extLst>
              <a:ext uri="{FF2B5EF4-FFF2-40B4-BE49-F238E27FC236}">
                <a16:creationId xmlns:a16="http://schemas.microsoft.com/office/drawing/2014/main" id="{9ED3821A-D0EB-1479-CC0C-CAF32E22F52E}"/>
              </a:ext>
            </a:extLst>
          </p:cNvPr>
          <p:cNvSpPr txBox="1"/>
          <p:nvPr/>
        </p:nvSpPr>
        <p:spPr>
          <a:xfrm>
            <a:off x="7410091" y="4405548"/>
            <a:ext cx="3631720" cy="646331"/>
          </a:xfrm>
          <a:prstGeom prst="rect">
            <a:avLst/>
          </a:prstGeom>
          <a:noFill/>
        </p:spPr>
        <p:txBody>
          <a:bodyPr wrap="square">
            <a:spAutoFit/>
          </a:bodyPr>
          <a:lstStyle/>
          <a:p>
            <a:endParaRPr lang="en-US"/>
          </a:p>
          <a:p>
            <a:endParaRPr lang="en-US" dirty="0"/>
          </a:p>
        </p:txBody>
      </p:sp>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975" y="-1"/>
            <a:ext cx="1685026" cy="1685026"/>
          </a:xfrm>
          <a:prstGeom prst="rect">
            <a:avLst/>
          </a:prstGeom>
        </p:spPr>
      </p:pic>
      <p:sp>
        <p:nvSpPr>
          <p:cNvPr id="47" name="Rectangle 46">
            <a:extLst>
              <a:ext uri="{FF2B5EF4-FFF2-40B4-BE49-F238E27FC236}">
                <a16:creationId xmlns:a16="http://schemas.microsoft.com/office/drawing/2014/main" id="{CFB4ACE4-8683-B0E0-3E5B-0CA53E7656BD}"/>
              </a:ext>
            </a:extLst>
          </p:cNvPr>
          <p:cNvSpPr/>
          <p:nvPr/>
        </p:nvSpPr>
        <p:spPr>
          <a:xfrm>
            <a:off x="2932545" y="3496573"/>
            <a:ext cx="3315855" cy="628073"/>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spc="50" dirty="0">
                <a:ln w="10160">
                  <a:solidFill>
                    <a:schemeClr val="accent5"/>
                  </a:solidFill>
                  <a:prstDash val="solid"/>
                </a:ln>
                <a:solidFill>
                  <a:srgbClr val="FFFFFF"/>
                </a:solidFill>
                <a:effectLst>
                  <a:outerShdw blurRad="38100" dist="22860" dir="5400000" algn="tl" rotWithShape="0">
                    <a:srgbClr val="000000">
                      <a:alpha val="30000"/>
                    </a:srgbClr>
                  </a:outerShdw>
                </a:effectLst>
              </a:rPr>
              <a:t>Guided</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By-</a:t>
            </a: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9" name="Rectangle 48">
            <a:extLst>
              <a:ext uri="{FF2B5EF4-FFF2-40B4-BE49-F238E27FC236}">
                <a16:creationId xmlns:a16="http://schemas.microsoft.com/office/drawing/2014/main" id="{00D75508-6C0B-FEC9-A705-DF6EEF7AD03E}"/>
              </a:ext>
            </a:extLst>
          </p:cNvPr>
          <p:cNvSpPr/>
          <p:nvPr/>
        </p:nvSpPr>
        <p:spPr>
          <a:xfrm>
            <a:off x="2932545" y="4175858"/>
            <a:ext cx="6116564" cy="175204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400" dirty="0">
                <a:solidFill>
                  <a:srgbClr val="0B58B5"/>
                </a:solidFill>
                <a:latin typeface="Amasis MT Pro Black" panose="020B0604020202020204" pitchFamily="18" charset="0"/>
              </a:rPr>
              <a:t>Dr. Sharon Christa</a:t>
            </a:r>
          </a:p>
          <a:p>
            <a:pPr algn="just"/>
            <a:r>
              <a:rPr lang="en-US" sz="2400" dirty="0">
                <a:solidFill>
                  <a:srgbClr val="0B58B5"/>
                </a:solidFill>
                <a:latin typeface="Amasis MT Pro Black" panose="020B0604020202020204" pitchFamily="18" charset="0"/>
              </a:rPr>
              <a:t>Assistant Professor</a:t>
            </a:r>
          </a:p>
          <a:p>
            <a:pPr algn="just"/>
            <a:r>
              <a:rPr lang="en-US" sz="2400" dirty="0">
                <a:solidFill>
                  <a:srgbClr val="0B58B5"/>
                </a:solidFill>
                <a:latin typeface="Amasis MT Pro Black" panose="020B0604020202020204" pitchFamily="18" charset="0"/>
              </a:rPr>
              <a:t>Department of  Computer Science</a:t>
            </a:r>
          </a:p>
          <a:p>
            <a:pPr algn="just"/>
            <a:r>
              <a:rPr lang="en-US" sz="2400" dirty="0">
                <a:solidFill>
                  <a:srgbClr val="0B58B5"/>
                </a:solidFill>
                <a:latin typeface="Amasis MT Pro Black" panose="020B0604020202020204" pitchFamily="18" charset="0"/>
              </a:rPr>
              <a:t>Graphic Era Deemed To Be University</a:t>
            </a:r>
          </a:p>
        </p:txBody>
      </p:sp>
      <p:sp>
        <p:nvSpPr>
          <p:cNvPr id="51" name="Rectangle 50">
            <a:extLst>
              <a:ext uri="{FF2B5EF4-FFF2-40B4-BE49-F238E27FC236}">
                <a16:creationId xmlns:a16="http://schemas.microsoft.com/office/drawing/2014/main" id="{BFD474D4-D7A7-46C7-BAC6-05F6A0536A51}"/>
              </a:ext>
            </a:extLst>
          </p:cNvPr>
          <p:cNvSpPr/>
          <p:nvPr/>
        </p:nvSpPr>
        <p:spPr>
          <a:xfrm>
            <a:off x="2900697" y="967813"/>
            <a:ext cx="3315855" cy="628073"/>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Presented</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By-</a:t>
            </a: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6" name="Rectangle 55">
            <a:extLst>
              <a:ext uri="{FF2B5EF4-FFF2-40B4-BE49-F238E27FC236}">
                <a16:creationId xmlns:a16="http://schemas.microsoft.com/office/drawing/2014/main" id="{4C2CAC13-53EC-8E07-36A0-0AAB93DEF914}"/>
              </a:ext>
            </a:extLst>
          </p:cNvPr>
          <p:cNvSpPr/>
          <p:nvPr/>
        </p:nvSpPr>
        <p:spPr>
          <a:xfrm>
            <a:off x="2932545" y="1748286"/>
            <a:ext cx="3315855" cy="15958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a:r>
              <a:rPr lang="en-US" sz="2400" dirty="0" err="1">
                <a:solidFill>
                  <a:srgbClr val="0B58B5"/>
                </a:solidFill>
                <a:latin typeface="Amasis MT Pro Black" panose="020B0604020202020204" pitchFamily="18" charset="0"/>
              </a:rPr>
              <a:t>Ashu</a:t>
            </a:r>
            <a:r>
              <a:rPr lang="en-US" sz="2400" dirty="0">
                <a:solidFill>
                  <a:srgbClr val="0B58B5"/>
                </a:solidFill>
                <a:latin typeface="Amasis MT Pro Black" panose="020B0604020202020204" pitchFamily="18" charset="0"/>
              </a:rPr>
              <a:t> Ishan</a:t>
            </a:r>
          </a:p>
          <a:p>
            <a:pPr algn="just"/>
            <a:r>
              <a:rPr lang="en-US" sz="2400" dirty="0">
                <a:solidFill>
                  <a:srgbClr val="0B58B5"/>
                </a:solidFill>
                <a:latin typeface="Amasis MT Pro Black" panose="020B0604020202020204" pitchFamily="18" charset="0"/>
              </a:rPr>
              <a:t>Roll No.- 2019468</a:t>
            </a:r>
          </a:p>
          <a:p>
            <a:pPr algn="just"/>
            <a:r>
              <a:rPr lang="en-US" sz="2400" dirty="0">
                <a:solidFill>
                  <a:srgbClr val="0B58B5"/>
                </a:solidFill>
                <a:latin typeface="Amasis MT Pro Black" panose="020B0604020202020204" pitchFamily="18" charset="0"/>
              </a:rPr>
              <a:t>Branch-B.Tech.</a:t>
            </a:r>
          </a:p>
          <a:p>
            <a:pPr algn="just"/>
            <a:r>
              <a:rPr lang="en-US" sz="2400" dirty="0">
                <a:solidFill>
                  <a:srgbClr val="0B58B5"/>
                </a:solidFill>
                <a:latin typeface="Amasis MT Pro Black" panose="020B0604020202020204" pitchFamily="18" charset="0"/>
              </a:rPr>
              <a:t>Program- AI &amp; ML</a:t>
            </a:r>
          </a:p>
        </p:txBody>
      </p:sp>
    </p:spTree>
    <p:extLst>
      <p:ext uri="{BB962C8B-B14F-4D97-AF65-F5344CB8AC3E}">
        <p14:creationId xmlns:p14="http://schemas.microsoft.com/office/powerpoint/2010/main" val="2513912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p:txBody>
          <a:bodyPr/>
          <a:lstStyle/>
          <a:p>
            <a:fld id="{C7113C5D-1E2B-4048-9B27-471219171955}" type="slidenum">
              <a:rPr lang="en-US" smtClean="0"/>
              <a:t>3</a:t>
            </a:fld>
            <a:endParaRPr lang="en-US"/>
          </a:p>
        </p:txBody>
      </p:sp>
      <p:sp>
        <p:nvSpPr>
          <p:cNvPr id="5" name="TextBox 4">
            <a:extLst>
              <a:ext uri="{FF2B5EF4-FFF2-40B4-BE49-F238E27FC236}">
                <a16:creationId xmlns:a16="http://schemas.microsoft.com/office/drawing/2014/main" id="{9ED3821A-D0EB-1479-CC0C-CAF32E22F52E}"/>
              </a:ext>
            </a:extLst>
          </p:cNvPr>
          <p:cNvSpPr txBox="1"/>
          <p:nvPr/>
        </p:nvSpPr>
        <p:spPr>
          <a:xfrm>
            <a:off x="7410091" y="4405548"/>
            <a:ext cx="3631720" cy="646331"/>
          </a:xfrm>
          <a:prstGeom prst="rect">
            <a:avLst/>
          </a:prstGeom>
          <a:noFill/>
        </p:spPr>
        <p:txBody>
          <a:bodyPr wrap="square">
            <a:spAutoFit/>
          </a:bodyPr>
          <a:lstStyle/>
          <a:p>
            <a:endParaRPr lang="en-US" dirty="0"/>
          </a:p>
          <a:p>
            <a:endParaRPr lang="en-US" dirty="0"/>
          </a:p>
        </p:txBody>
      </p:sp>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6113" y="-1"/>
            <a:ext cx="1595887" cy="1595887"/>
          </a:xfrm>
          <a:prstGeom prst="rect">
            <a:avLst/>
          </a:prstGeom>
        </p:spPr>
      </p:pic>
      <p:sp>
        <p:nvSpPr>
          <p:cNvPr id="9" name="Rectangle: Rounded Corners 8">
            <a:extLst>
              <a:ext uri="{FF2B5EF4-FFF2-40B4-BE49-F238E27FC236}">
                <a16:creationId xmlns:a16="http://schemas.microsoft.com/office/drawing/2014/main" id="{47B58F89-6358-FC5D-F8D2-613E136C9A4E}"/>
              </a:ext>
            </a:extLst>
          </p:cNvPr>
          <p:cNvSpPr/>
          <p:nvPr/>
        </p:nvSpPr>
        <p:spPr>
          <a:xfrm>
            <a:off x="2846717" y="940279"/>
            <a:ext cx="5167222" cy="500332"/>
          </a:xfrm>
          <a:prstGeom prst="roundRect">
            <a:avLst/>
          </a:prstGeom>
          <a:solidFill>
            <a:schemeClr val="tx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a:solidFill>
                  <a:schemeClr val="bg1">
                    <a:lumMod val="95000"/>
                  </a:schemeClr>
                </a:solidFill>
                <a:latin typeface="Elephant" panose="02020904090505020303" pitchFamily="18" charset="0"/>
              </a:rPr>
              <a:t>MOTIVATION</a:t>
            </a:r>
          </a:p>
        </p:txBody>
      </p:sp>
      <p:sp>
        <p:nvSpPr>
          <p:cNvPr id="13" name="Rectangle: Rounded Corners 12">
            <a:extLst>
              <a:ext uri="{FF2B5EF4-FFF2-40B4-BE49-F238E27FC236}">
                <a16:creationId xmlns:a16="http://schemas.microsoft.com/office/drawing/2014/main" id="{5FDA064E-55C8-EAEA-6FAB-47C547EC3C86}"/>
              </a:ext>
            </a:extLst>
          </p:cNvPr>
          <p:cNvSpPr/>
          <p:nvPr/>
        </p:nvSpPr>
        <p:spPr>
          <a:xfrm>
            <a:off x="2869900" y="2960448"/>
            <a:ext cx="5167223" cy="250166"/>
          </a:xfrm>
          <a:prstGeom prst="roundRect">
            <a:avLst/>
          </a:prstGeom>
          <a:solidFill>
            <a:schemeClr val="accent5">
              <a:lumMod val="40000"/>
              <a:lumOff val="60000"/>
            </a:schemeClr>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b="1" dirty="0">
                <a:solidFill>
                  <a:schemeClr val="accent1">
                    <a:lumMod val="75000"/>
                  </a:schemeClr>
                </a:solidFill>
              </a:rPr>
              <a:t>Less availability of Doctors</a:t>
            </a:r>
          </a:p>
        </p:txBody>
      </p:sp>
      <p:sp>
        <p:nvSpPr>
          <p:cNvPr id="14" name="Rectangle: Rounded Corners 13">
            <a:extLst>
              <a:ext uri="{FF2B5EF4-FFF2-40B4-BE49-F238E27FC236}">
                <a16:creationId xmlns:a16="http://schemas.microsoft.com/office/drawing/2014/main" id="{18FBF90D-1FC1-2983-8A01-C1A4D547CC19}"/>
              </a:ext>
            </a:extLst>
          </p:cNvPr>
          <p:cNvSpPr/>
          <p:nvPr/>
        </p:nvSpPr>
        <p:spPr>
          <a:xfrm>
            <a:off x="2846715" y="3514370"/>
            <a:ext cx="5167224" cy="250166"/>
          </a:xfrm>
          <a:prstGeom prst="roundRect">
            <a:avLst/>
          </a:prstGeom>
          <a:solidFill>
            <a:schemeClr val="accent5">
              <a:lumMod val="40000"/>
              <a:lumOff val="60000"/>
            </a:schemeClr>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b="1" dirty="0">
                <a:solidFill>
                  <a:schemeClr val="accent1">
                    <a:lumMod val="75000"/>
                  </a:schemeClr>
                </a:solidFill>
              </a:rPr>
              <a:t>Recognize the disease with symptoms</a:t>
            </a:r>
          </a:p>
        </p:txBody>
      </p:sp>
      <p:sp>
        <p:nvSpPr>
          <p:cNvPr id="15" name="Rectangle: Rounded Corners 14">
            <a:extLst>
              <a:ext uri="{FF2B5EF4-FFF2-40B4-BE49-F238E27FC236}">
                <a16:creationId xmlns:a16="http://schemas.microsoft.com/office/drawing/2014/main" id="{6D6BFCAA-4FCA-CB73-6A00-AB795664EB4F}"/>
              </a:ext>
            </a:extLst>
          </p:cNvPr>
          <p:cNvSpPr/>
          <p:nvPr/>
        </p:nvSpPr>
        <p:spPr>
          <a:xfrm>
            <a:off x="2846716" y="4068292"/>
            <a:ext cx="5167223" cy="250166"/>
          </a:xfrm>
          <a:prstGeom prst="roundRect">
            <a:avLst/>
          </a:prstGeom>
          <a:solidFill>
            <a:schemeClr val="accent5">
              <a:lumMod val="40000"/>
              <a:lumOff val="60000"/>
            </a:schemeClr>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b="1" dirty="0">
                <a:solidFill>
                  <a:schemeClr val="accent1">
                    <a:lumMod val="75000"/>
                  </a:schemeClr>
                </a:solidFill>
              </a:rPr>
              <a:t>Less availability of medicine</a:t>
            </a:r>
          </a:p>
        </p:txBody>
      </p:sp>
      <p:sp>
        <p:nvSpPr>
          <p:cNvPr id="16" name="Rectangle: Rounded Corners 15">
            <a:extLst>
              <a:ext uri="{FF2B5EF4-FFF2-40B4-BE49-F238E27FC236}">
                <a16:creationId xmlns:a16="http://schemas.microsoft.com/office/drawing/2014/main" id="{06BC47DD-EF79-40B4-C345-8FEC7C9A5EA1}"/>
              </a:ext>
            </a:extLst>
          </p:cNvPr>
          <p:cNvSpPr/>
          <p:nvPr/>
        </p:nvSpPr>
        <p:spPr>
          <a:xfrm>
            <a:off x="2846717" y="4642796"/>
            <a:ext cx="5167222" cy="250166"/>
          </a:xfrm>
          <a:prstGeom prst="roundRect">
            <a:avLst/>
          </a:prstGeom>
          <a:solidFill>
            <a:schemeClr val="accent5">
              <a:lumMod val="40000"/>
              <a:lumOff val="60000"/>
            </a:schemeClr>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b="1" dirty="0">
                <a:solidFill>
                  <a:schemeClr val="accent1">
                    <a:lumMod val="75000"/>
                  </a:schemeClr>
                </a:solidFill>
              </a:rPr>
              <a:t>Point of care facility</a:t>
            </a:r>
          </a:p>
        </p:txBody>
      </p:sp>
      <p:sp>
        <p:nvSpPr>
          <p:cNvPr id="17" name="Rectangle: Rounded Corners 16">
            <a:extLst>
              <a:ext uri="{FF2B5EF4-FFF2-40B4-BE49-F238E27FC236}">
                <a16:creationId xmlns:a16="http://schemas.microsoft.com/office/drawing/2014/main" id="{C9041D58-E88B-4E5D-F93B-7975A88BFC52}"/>
              </a:ext>
            </a:extLst>
          </p:cNvPr>
          <p:cNvSpPr/>
          <p:nvPr/>
        </p:nvSpPr>
        <p:spPr>
          <a:xfrm>
            <a:off x="2869902" y="934366"/>
            <a:ext cx="5167222" cy="500332"/>
          </a:xfrm>
          <a:prstGeom prst="roundRect">
            <a:avLst/>
          </a:prstGeom>
          <a:solidFill>
            <a:schemeClr val="tx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a:solidFill>
                  <a:schemeClr val="bg1">
                    <a:lumMod val="95000"/>
                  </a:schemeClr>
                </a:solidFill>
                <a:latin typeface="Elephant" panose="02020904090505020303" pitchFamily="18" charset="0"/>
              </a:rPr>
              <a:t>MOTIVATION</a:t>
            </a:r>
          </a:p>
        </p:txBody>
      </p:sp>
      <p:sp>
        <p:nvSpPr>
          <p:cNvPr id="18" name="Rectangle: Rounded Corners 17">
            <a:extLst>
              <a:ext uri="{FF2B5EF4-FFF2-40B4-BE49-F238E27FC236}">
                <a16:creationId xmlns:a16="http://schemas.microsoft.com/office/drawing/2014/main" id="{87F96E40-B0E6-3A47-71BE-FEC382526996}"/>
              </a:ext>
            </a:extLst>
          </p:cNvPr>
          <p:cNvSpPr/>
          <p:nvPr/>
        </p:nvSpPr>
        <p:spPr>
          <a:xfrm>
            <a:off x="2869900" y="2406526"/>
            <a:ext cx="5167223" cy="250166"/>
          </a:xfrm>
          <a:prstGeom prst="roundRect">
            <a:avLst/>
          </a:prstGeom>
          <a:solidFill>
            <a:schemeClr val="accent5">
              <a:lumMod val="40000"/>
              <a:lumOff val="60000"/>
            </a:schemeClr>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b="1" dirty="0">
                <a:solidFill>
                  <a:schemeClr val="accent1">
                    <a:lumMod val="75000"/>
                  </a:schemeClr>
                </a:solidFill>
              </a:rPr>
              <a:t>Distance of health centers</a:t>
            </a:r>
          </a:p>
        </p:txBody>
      </p:sp>
      <p:sp>
        <p:nvSpPr>
          <p:cNvPr id="19" name="Rectangle: Rounded Corners 18">
            <a:extLst>
              <a:ext uri="{FF2B5EF4-FFF2-40B4-BE49-F238E27FC236}">
                <a16:creationId xmlns:a16="http://schemas.microsoft.com/office/drawing/2014/main" id="{70C0DE6D-90F3-0183-3290-8325314E488A}"/>
              </a:ext>
            </a:extLst>
          </p:cNvPr>
          <p:cNvSpPr/>
          <p:nvPr/>
        </p:nvSpPr>
        <p:spPr>
          <a:xfrm>
            <a:off x="2869900" y="1852604"/>
            <a:ext cx="5167223" cy="250166"/>
          </a:xfrm>
          <a:prstGeom prst="roundRect">
            <a:avLst/>
          </a:prstGeom>
          <a:solidFill>
            <a:schemeClr val="accent5">
              <a:lumMod val="40000"/>
              <a:lumOff val="60000"/>
            </a:schemeClr>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US" b="1" dirty="0">
                <a:solidFill>
                  <a:schemeClr val="accent1">
                    <a:lumMod val="75000"/>
                  </a:schemeClr>
                </a:solidFill>
              </a:rPr>
              <a:t>Less availability of Health Care</a:t>
            </a:r>
          </a:p>
        </p:txBody>
      </p:sp>
      <p:pic>
        <p:nvPicPr>
          <p:cNvPr id="21" name="Picture 20" descr="Icon">
            <a:extLst>
              <a:ext uri="{FF2B5EF4-FFF2-40B4-BE49-F238E27FC236}">
                <a16:creationId xmlns:a16="http://schemas.microsoft.com/office/drawing/2014/main" id="{538830ED-94E9-9135-1468-B0A5E3C57B6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64867" y="2042210"/>
            <a:ext cx="2827442" cy="2973400"/>
          </a:xfrm>
          <a:prstGeom prst="rect">
            <a:avLst/>
          </a:prstGeom>
        </p:spPr>
      </p:pic>
    </p:spTree>
    <p:extLst>
      <p:ext uri="{BB962C8B-B14F-4D97-AF65-F5344CB8AC3E}">
        <p14:creationId xmlns:p14="http://schemas.microsoft.com/office/powerpoint/2010/main" val="231907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itle 7">
            <a:extLst>
              <a:ext uri="{FF2B5EF4-FFF2-40B4-BE49-F238E27FC236}">
                <a16:creationId xmlns:a16="http://schemas.microsoft.com/office/drawing/2014/main" id="{E2A591A9-898C-F102-072B-4587FCCC8963}"/>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Objectives</a:t>
            </a:r>
          </a:p>
        </p:txBody>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C7113C5D-1E2B-4048-9B27-471219171955}" type="slidenum">
              <a:rPr lang="en-US" sz="1900" smtClean="0"/>
              <a:pPr>
                <a:lnSpc>
                  <a:spcPct val="90000"/>
                </a:lnSpc>
                <a:spcAft>
                  <a:spcPts val="600"/>
                </a:spcAft>
              </a:pPr>
              <a:t>4</a:t>
            </a:fld>
            <a:endParaRPr lang="en-US" sz="1900"/>
          </a:p>
        </p:txBody>
      </p:sp>
      <p:sp>
        <p:nvSpPr>
          <p:cNvPr id="9" name="Content Placeholder 8">
            <a:extLst>
              <a:ext uri="{FF2B5EF4-FFF2-40B4-BE49-F238E27FC236}">
                <a16:creationId xmlns:a16="http://schemas.microsoft.com/office/drawing/2014/main" id="{C6256D5B-7057-02EB-53C4-59F152F5A56C}"/>
              </a:ext>
            </a:extLst>
          </p:cNvPr>
          <p:cNvSpPr>
            <a:spLocks noGrp="1"/>
          </p:cNvSpPr>
          <p:nvPr>
            <p:ph idx="1"/>
          </p:nvPr>
        </p:nvSpPr>
        <p:spPr>
          <a:xfrm>
            <a:off x="411238" y="2315103"/>
            <a:ext cx="7145867" cy="3917224"/>
          </a:xfrm>
        </p:spPr>
        <p:txBody>
          <a:bodyPr>
            <a:normAutofit/>
          </a:bodyPr>
          <a:lstStyle/>
          <a:p>
            <a:pPr>
              <a:buFont typeface="Wingdings" panose="05000000000000000000" pitchFamily="2" charset="2"/>
              <a:buChar char="Ø"/>
            </a:pPr>
            <a:r>
              <a:rPr lang="en-US" dirty="0">
                <a:solidFill>
                  <a:schemeClr val="accent3">
                    <a:lumMod val="60000"/>
                    <a:lumOff val="40000"/>
                  </a:schemeClr>
                </a:solidFill>
              </a:rPr>
              <a:t>Nowadays, it is very useful for post covid contactless system in rural health service.</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Ø"/>
            </a:pPr>
            <a:r>
              <a:rPr lang="en-US" dirty="0">
                <a:solidFill>
                  <a:schemeClr val="accent3">
                    <a:lumMod val="60000"/>
                    <a:lumOff val="40000"/>
                  </a:schemeClr>
                </a:solidFill>
              </a:rPr>
              <a:t>Our main aim is to provide a quick medical diagnosis to the patients living in rural areas.</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Ø"/>
            </a:pPr>
            <a:r>
              <a:rPr lang="en-US" dirty="0">
                <a:solidFill>
                  <a:schemeClr val="accent3">
                    <a:lumMod val="60000"/>
                    <a:lumOff val="40000"/>
                  </a:schemeClr>
                </a:solidFill>
              </a:rPr>
              <a:t>The goal is to provide access to medical specialists.</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Ø"/>
            </a:pPr>
            <a:r>
              <a:rPr lang="en-US" dirty="0">
                <a:solidFill>
                  <a:schemeClr val="accent3">
                    <a:lumMod val="60000"/>
                    <a:lumOff val="40000"/>
                  </a:schemeClr>
                </a:solidFill>
              </a:rPr>
              <a:t>This system enhance quality of health care.</a:t>
            </a:r>
          </a:p>
        </p:txBody>
      </p:sp>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852" y="21031"/>
            <a:ext cx="1673148" cy="1673148"/>
          </a:xfrm>
          <a:prstGeom prst="rect">
            <a:avLst/>
          </a:prstGeom>
        </p:spPr>
      </p:pic>
      <p:pic>
        <p:nvPicPr>
          <p:cNvPr id="4" name="Picture 3" descr="Diagram&#10;&#10;Description automatically generated">
            <a:extLst>
              <a:ext uri="{FF2B5EF4-FFF2-40B4-BE49-F238E27FC236}">
                <a16:creationId xmlns:a16="http://schemas.microsoft.com/office/drawing/2014/main" id="{E5131BAE-E41E-730A-9849-B1ECB33D2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859" y="2596204"/>
            <a:ext cx="3877622" cy="2839615"/>
          </a:xfrm>
          <a:prstGeom prst="rect">
            <a:avLst/>
          </a:prstGeom>
        </p:spPr>
      </p:pic>
    </p:spTree>
    <p:extLst>
      <p:ext uri="{BB962C8B-B14F-4D97-AF65-F5344CB8AC3E}">
        <p14:creationId xmlns:p14="http://schemas.microsoft.com/office/powerpoint/2010/main" val="8149029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itle 7">
            <a:extLst>
              <a:ext uri="{FF2B5EF4-FFF2-40B4-BE49-F238E27FC236}">
                <a16:creationId xmlns:a16="http://schemas.microsoft.com/office/drawing/2014/main" id="{E2A591A9-898C-F102-072B-4587FCCC8963}"/>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Introduction</a:t>
            </a:r>
          </a:p>
        </p:txBody>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C7113C5D-1E2B-4048-9B27-471219171955}" type="slidenum">
              <a:rPr lang="en-US" sz="1900" smtClean="0"/>
              <a:pPr>
                <a:lnSpc>
                  <a:spcPct val="90000"/>
                </a:lnSpc>
                <a:spcAft>
                  <a:spcPts val="600"/>
                </a:spcAft>
              </a:pPr>
              <a:t>5</a:t>
            </a:fld>
            <a:endParaRPr lang="en-US" sz="1900"/>
          </a:p>
        </p:txBody>
      </p:sp>
      <p:sp>
        <p:nvSpPr>
          <p:cNvPr id="9" name="Content Placeholder 8">
            <a:extLst>
              <a:ext uri="{FF2B5EF4-FFF2-40B4-BE49-F238E27FC236}">
                <a16:creationId xmlns:a16="http://schemas.microsoft.com/office/drawing/2014/main" id="{C6256D5B-7057-02EB-53C4-59F152F5A56C}"/>
              </a:ext>
            </a:extLst>
          </p:cNvPr>
          <p:cNvSpPr>
            <a:spLocks noGrp="1"/>
          </p:cNvSpPr>
          <p:nvPr>
            <p:ph idx="1"/>
          </p:nvPr>
        </p:nvSpPr>
        <p:spPr>
          <a:xfrm>
            <a:off x="541866" y="2032000"/>
            <a:ext cx="7145867" cy="4654550"/>
          </a:xfrm>
        </p:spPr>
        <p:txBody>
          <a:bodyPr>
            <a:normAutofit fontScale="92500" lnSpcReduction="10000"/>
          </a:bodyPr>
          <a:lstStyle/>
          <a:p>
            <a:pPr>
              <a:buFont typeface="Wingdings" panose="05000000000000000000" pitchFamily="2" charset="2"/>
              <a:buChar char="Ø"/>
            </a:pPr>
            <a:r>
              <a:rPr lang="en-US" dirty="0">
                <a:solidFill>
                  <a:schemeClr val="accent3">
                    <a:lumMod val="60000"/>
                    <a:lumOff val="40000"/>
                  </a:schemeClr>
                </a:solidFill>
              </a:rPr>
              <a:t>Today, user’s technology has benefitted from machine learning. Machine Learning is a subfield of artificial intelligence. The goal of machine learning generally is to understand the structure of data and fit that data into models that can be understood and utilized by people.</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Ø"/>
            </a:pPr>
            <a:r>
              <a:rPr lang="en-US" dirty="0">
                <a:solidFill>
                  <a:schemeClr val="accent3">
                    <a:lumMod val="60000"/>
                    <a:lumOff val="40000"/>
                  </a:schemeClr>
                </a:solidFill>
              </a:rPr>
              <a:t>Machine learning is used across many spheres around the world. The health care industry is not an exception.</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Ø"/>
            </a:pPr>
            <a:r>
              <a:rPr lang="en-US" dirty="0">
                <a:solidFill>
                  <a:schemeClr val="accent3">
                    <a:lumMod val="60000"/>
                    <a:lumOff val="40000"/>
                  </a:schemeClr>
                </a:solidFill>
              </a:rPr>
              <a:t>Machine learning is used in Medical diagnosis, Stock market trading, Image recognition, Self driving cars and more.</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Ø"/>
            </a:pPr>
            <a:r>
              <a:rPr lang="en-US" dirty="0">
                <a:solidFill>
                  <a:schemeClr val="accent3">
                    <a:lumMod val="60000"/>
                    <a:lumOff val="40000"/>
                  </a:schemeClr>
                </a:solidFill>
              </a:rPr>
              <a:t>Such Information, if predicted well in advance, can provide important insights to doctors who can then adapt their diagnosis and treatment per patient basis.</a:t>
            </a:r>
          </a:p>
        </p:txBody>
      </p:sp>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2283" y="21032"/>
            <a:ext cx="1673148" cy="1673148"/>
          </a:xfrm>
          <a:prstGeom prst="rect">
            <a:avLst/>
          </a:prstGeom>
        </p:spPr>
      </p:pic>
      <p:pic>
        <p:nvPicPr>
          <p:cNvPr id="11" name="Picture 10">
            <a:extLst>
              <a:ext uri="{FF2B5EF4-FFF2-40B4-BE49-F238E27FC236}">
                <a16:creationId xmlns:a16="http://schemas.microsoft.com/office/drawing/2014/main" id="{3F7CDEEB-C8E8-B09A-5E45-BB8812004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853" y="5424488"/>
            <a:ext cx="1647747" cy="1412480"/>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972AFF27-2ABE-13CA-B2F9-DC1209780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599" y="2452452"/>
            <a:ext cx="3962401" cy="2116257"/>
          </a:xfrm>
          <a:prstGeom prst="rect">
            <a:avLst/>
          </a:prstGeom>
        </p:spPr>
      </p:pic>
    </p:spTree>
    <p:extLst>
      <p:ext uri="{BB962C8B-B14F-4D97-AF65-F5344CB8AC3E}">
        <p14:creationId xmlns:p14="http://schemas.microsoft.com/office/powerpoint/2010/main" val="125351331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itle 7">
            <a:extLst>
              <a:ext uri="{FF2B5EF4-FFF2-40B4-BE49-F238E27FC236}">
                <a16:creationId xmlns:a16="http://schemas.microsoft.com/office/drawing/2014/main" id="{E2A591A9-898C-F102-072B-4587FCCC8963}"/>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Problem Definition</a:t>
            </a:r>
          </a:p>
        </p:txBody>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C7113C5D-1E2B-4048-9B27-471219171955}" type="slidenum">
              <a:rPr lang="en-US" sz="1900" smtClean="0"/>
              <a:pPr>
                <a:lnSpc>
                  <a:spcPct val="90000"/>
                </a:lnSpc>
                <a:spcAft>
                  <a:spcPts val="600"/>
                </a:spcAft>
              </a:pPr>
              <a:t>6</a:t>
            </a:fld>
            <a:endParaRPr lang="en-US" sz="1900"/>
          </a:p>
        </p:txBody>
      </p:sp>
      <p:sp>
        <p:nvSpPr>
          <p:cNvPr id="9" name="Content Placeholder 8">
            <a:extLst>
              <a:ext uri="{FF2B5EF4-FFF2-40B4-BE49-F238E27FC236}">
                <a16:creationId xmlns:a16="http://schemas.microsoft.com/office/drawing/2014/main" id="{C6256D5B-7057-02EB-53C4-59F152F5A56C}"/>
              </a:ext>
            </a:extLst>
          </p:cNvPr>
          <p:cNvSpPr>
            <a:spLocks noGrp="1"/>
          </p:cNvSpPr>
          <p:nvPr>
            <p:ph idx="1"/>
          </p:nvPr>
        </p:nvSpPr>
        <p:spPr>
          <a:xfrm>
            <a:off x="368105" y="2530763"/>
            <a:ext cx="7145867" cy="3059154"/>
          </a:xfrm>
        </p:spPr>
        <p:txBody>
          <a:bodyPr>
            <a:normAutofit/>
          </a:bodyPr>
          <a:lstStyle/>
          <a:p>
            <a:pPr>
              <a:buFont typeface="Wingdings" panose="05000000000000000000" pitchFamily="2" charset="2"/>
              <a:buChar char="Ø"/>
            </a:pPr>
            <a:r>
              <a:rPr lang="en-US" dirty="0">
                <a:solidFill>
                  <a:schemeClr val="accent3">
                    <a:lumMod val="60000"/>
                    <a:lumOff val="40000"/>
                  </a:schemeClr>
                </a:solidFill>
              </a:rPr>
              <a:t>Predicts diseases based on inputted symptoms (in order to improve medical attention given to patients).</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Ø"/>
            </a:pPr>
            <a:r>
              <a:rPr lang="en-US" dirty="0">
                <a:solidFill>
                  <a:schemeClr val="accent3">
                    <a:lumMod val="60000"/>
                    <a:lumOff val="40000"/>
                  </a:schemeClr>
                </a:solidFill>
              </a:rPr>
              <a:t>Classical Diagnosis.</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Ø"/>
            </a:pPr>
            <a:r>
              <a:rPr lang="en-US" dirty="0">
                <a:solidFill>
                  <a:schemeClr val="accent3">
                    <a:lumMod val="60000"/>
                    <a:lumOff val="40000"/>
                  </a:schemeClr>
                </a:solidFill>
              </a:rPr>
              <a:t>Machine learning algorithms use a computer aided prediction can be made by inputting the symptoms.</a:t>
            </a:r>
          </a:p>
        </p:txBody>
      </p:sp>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2283" y="21032"/>
            <a:ext cx="1673148" cy="1673148"/>
          </a:xfrm>
          <a:prstGeom prst="rect">
            <a:avLst/>
          </a:prstGeom>
        </p:spPr>
      </p:pic>
      <p:pic>
        <p:nvPicPr>
          <p:cNvPr id="4" name="Picture 3" descr="A picture containing text, vector graphics&#10;&#10;Description automatically generated">
            <a:extLst>
              <a:ext uri="{FF2B5EF4-FFF2-40B4-BE49-F238E27FC236}">
                <a16:creationId xmlns:a16="http://schemas.microsoft.com/office/drawing/2014/main" id="{074BAE9F-55F8-5FCD-739D-5BBF93AEB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284" y="2449945"/>
            <a:ext cx="3381076" cy="2491510"/>
          </a:xfrm>
          <a:prstGeom prst="rect">
            <a:avLst/>
          </a:prstGeom>
          <a:effectLst>
            <a:outerShdw blurRad="50800" dist="38100" dir="16200000" rotWithShape="0">
              <a:prstClr val="black">
                <a:alpha val="40000"/>
              </a:prstClr>
            </a:outerShdw>
            <a:reflection blurRad="6350" stA="50000" endA="300" endPos="38500" dist="50800" dir="5400000" sy="-100000" algn="bl" rotWithShape="0"/>
            <a:softEdge rad="31750"/>
          </a:effectLst>
        </p:spPr>
      </p:pic>
    </p:spTree>
    <p:extLst>
      <p:ext uri="{BB962C8B-B14F-4D97-AF65-F5344CB8AC3E}">
        <p14:creationId xmlns:p14="http://schemas.microsoft.com/office/powerpoint/2010/main" val="392450246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p:txBody>
          <a:bodyPr/>
          <a:lstStyle/>
          <a:p>
            <a:fld id="{C7113C5D-1E2B-4048-9B27-471219171955}" type="slidenum">
              <a:rPr lang="en-US" smtClean="0"/>
              <a:t>7</a:t>
            </a:fld>
            <a:endParaRPr lang="en-US" dirty="0"/>
          </a:p>
        </p:txBody>
      </p:sp>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6113" y="-1"/>
            <a:ext cx="1595887" cy="1595887"/>
          </a:xfrm>
          <a:prstGeom prst="rect">
            <a:avLst/>
          </a:prstGeom>
        </p:spPr>
      </p:pic>
      <p:sp>
        <p:nvSpPr>
          <p:cNvPr id="6" name="Title 5">
            <a:extLst>
              <a:ext uri="{FF2B5EF4-FFF2-40B4-BE49-F238E27FC236}">
                <a16:creationId xmlns:a16="http://schemas.microsoft.com/office/drawing/2014/main" id="{B5498F12-5668-C696-6EC2-1C0D37F1BE00}"/>
              </a:ext>
            </a:extLst>
          </p:cNvPr>
          <p:cNvSpPr>
            <a:spLocks noGrp="1"/>
          </p:cNvSpPr>
          <p:nvPr>
            <p:ph type="title"/>
          </p:nvPr>
        </p:nvSpPr>
        <p:spPr>
          <a:xfrm>
            <a:off x="1933113" y="633347"/>
            <a:ext cx="8003189" cy="872181"/>
          </a:xfrm>
        </p:spPr>
        <p:txBody>
          <a:bodyPr>
            <a:noAutofit/>
          </a:bodyPr>
          <a:lstStyle/>
          <a:p>
            <a:r>
              <a:rPr lang="en-US" sz="5400" dirty="0">
                <a:solidFill>
                  <a:srgbClr val="7030A0"/>
                </a:solidFill>
                <a:latin typeface="Amasis MT Pro Black" panose="02040A04050005020304" pitchFamily="18" charset="0"/>
              </a:rPr>
              <a:t>Design Of The System</a:t>
            </a:r>
          </a:p>
        </p:txBody>
      </p:sp>
      <p:sp>
        <p:nvSpPr>
          <p:cNvPr id="10" name="Rectangle: Rounded Corners 9">
            <a:extLst>
              <a:ext uri="{FF2B5EF4-FFF2-40B4-BE49-F238E27FC236}">
                <a16:creationId xmlns:a16="http://schemas.microsoft.com/office/drawing/2014/main" id="{71CB74C3-92A8-87E1-030C-9FFA2A473E10}"/>
              </a:ext>
            </a:extLst>
          </p:cNvPr>
          <p:cNvSpPr/>
          <p:nvPr/>
        </p:nvSpPr>
        <p:spPr>
          <a:xfrm>
            <a:off x="7203057" y="2044461"/>
            <a:ext cx="2665562" cy="1466491"/>
          </a:xfrm>
          <a:prstGeom prst="roundRec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dirty="0"/>
              <a:t>Output</a:t>
            </a:r>
          </a:p>
          <a:p>
            <a:pPr algn="ctr"/>
            <a:r>
              <a:rPr lang="en-US" dirty="0"/>
              <a:t>Predicted </a:t>
            </a:r>
          </a:p>
          <a:p>
            <a:pPr algn="ctr"/>
            <a:r>
              <a:rPr lang="en-US" dirty="0"/>
              <a:t>Disease</a:t>
            </a:r>
          </a:p>
        </p:txBody>
      </p:sp>
      <p:sp>
        <p:nvSpPr>
          <p:cNvPr id="12" name="Rectangle: Rounded Corners 11">
            <a:extLst>
              <a:ext uri="{FF2B5EF4-FFF2-40B4-BE49-F238E27FC236}">
                <a16:creationId xmlns:a16="http://schemas.microsoft.com/office/drawing/2014/main" id="{4ACD75D1-D643-18E5-6B89-8C22587FF7BA}"/>
              </a:ext>
            </a:extLst>
          </p:cNvPr>
          <p:cNvSpPr/>
          <p:nvPr/>
        </p:nvSpPr>
        <p:spPr>
          <a:xfrm>
            <a:off x="7203057" y="4416726"/>
            <a:ext cx="2665562" cy="1397478"/>
          </a:xfrm>
          <a:prstGeom prst="roundRec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dirty="0"/>
              <a:t>Machine </a:t>
            </a:r>
          </a:p>
          <a:p>
            <a:pPr algn="ctr"/>
            <a:r>
              <a:rPr lang="en-US" dirty="0"/>
              <a:t>Learning</a:t>
            </a:r>
          </a:p>
          <a:p>
            <a:pPr algn="ctr"/>
            <a:r>
              <a:rPr lang="en-US" dirty="0"/>
              <a:t>Algorithm </a:t>
            </a:r>
          </a:p>
        </p:txBody>
      </p:sp>
      <p:sp>
        <p:nvSpPr>
          <p:cNvPr id="15" name="Arrow: Down 14">
            <a:extLst>
              <a:ext uri="{FF2B5EF4-FFF2-40B4-BE49-F238E27FC236}">
                <a16:creationId xmlns:a16="http://schemas.microsoft.com/office/drawing/2014/main" id="{BE473491-C1FC-3047-5D27-990CFC0F5579}"/>
              </a:ext>
            </a:extLst>
          </p:cNvPr>
          <p:cNvSpPr/>
          <p:nvPr/>
        </p:nvSpPr>
        <p:spPr>
          <a:xfrm rot="10800000">
            <a:off x="8414292" y="3640672"/>
            <a:ext cx="484632" cy="646331"/>
          </a:xfrm>
          <a:prstGeom prst="down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E2DF81-646C-BDF4-5526-6FD43C38B411}"/>
              </a:ext>
            </a:extLst>
          </p:cNvPr>
          <p:cNvSpPr/>
          <p:nvPr/>
        </p:nvSpPr>
        <p:spPr>
          <a:xfrm>
            <a:off x="2948798" y="6064370"/>
            <a:ext cx="6875251" cy="357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latin typeface="Comic Sans MS" panose="030F0702030302020204" pitchFamily="66" charset="0"/>
              </a:rPr>
              <a:t>Fig: Working of System using Supervised Learning</a:t>
            </a:r>
          </a:p>
        </p:txBody>
      </p:sp>
      <p:sp>
        <p:nvSpPr>
          <p:cNvPr id="33" name="Rectangle: Rounded Corners 32">
            <a:extLst>
              <a:ext uri="{FF2B5EF4-FFF2-40B4-BE49-F238E27FC236}">
                <a16:creationId xmlns:a16="http://schemas.microsoft.com/office/drawing/2014/main" id="{8DE5B6B9-00BC-F7B2-9678-2F6F2C88B996}"/>
              </a:ext>
            </a:extLst>
          </p:cNvPr>
          <p:cNvSpPr/>
          <p:nvPr/>
        </p:nvSpPr>
        <p:spPr>
          <a:xfrm>
            <a:off x="2993369" y="4416726"/>
            <a:ext cx="2570672" cy="1397479"/>
          </a:xfrm>
          <a:prstGeom prst="roundRec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dirty="0"/>
              <a:t>Disease with</a:t>
            </a:r>
          </a:p>
          <a:p>
            <a:pPr algn="ctr"/>
            <a:r>
              <a:rPr lang="en-US" dirty="0"/>
              <a:t>Symptoms</a:t>
            </a:r>
          </a:p>
          <a:p>
            <a:pPr algn="ctr"/>
            <a:r>
              <a:rPr lang="en-US" dirty="0"/>
              <a:t>Dataset</a:t>
            </a:r>
          </a:p>
        </p:txBody>
      </p:sp>
      <p:sp>
        <p:nvSpPr>
          <p:cNvPr id="34" name="Arrow: Down 33">
            <a:extLst>
              <a:ext uri="{FF2B5EF4-FFF2-40B4-BE49-F238E27FC236}">
                <a16:creationId xmlns:a16="http://schemas.microsoft.com/office/drawing/2014/main" id="{01669285-F98F-5313-41DC-67040D8B766A}"/>
              </a:ext>
            </a:extLst>
          </p:cNvPr>
          <p:cNvSpPr/>
          <p:nvPr/>
        </p:nvSpPr>
        <p:spPr>
          <a:xfrm rot="16200000">
            <a:off x="6009624" y="4879583"/>
            <a:ext cx="484632" cy="646331"/>
          </a:xfrm>
          <a:prstGeom prst="down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63E1371-AE8D-891D-1578-22A9BBAEC1D8}"/>
              </a:ext>
            </a:extLst>
          </p:cNvPr>
          <p:cNvSpPr/>
          <p:nvPr/>
        </p:nvSpPr>
        <p:spPr>
          <a:xfrm>
            <a:off x="2948798" y="2044460"/>
            <a:ext cx="2570672" cy="1466491"/>
          </a:xfrm>
          <a:prstGeom prst="roundRec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r>
              <a:rPr lang="en-US" dirty="0"/>
              <a:t>Input</a:t>
            </a:r>
          </a:p>
          <a:p>
            <a:pPr algn="ctr"/>
            <a:r>
              <a:rPr lang="en-US" dirty="0"/>
              <a:t>Symptoms</a:t>
            </a:r>
          </a:p>
        </p:txBody>
      </p:sp>
      <p:sp>
        <p:nvSpPr>
          <p:cNvPr id="36" name="Arrow: Down 35">
            <a:extLst>
              <a:ext uri="{FF2B5EF4-FFF2-40B4-BE49-F238E27FC236}">
                <a16:creationId xmlns:a16="http://schemas.microsoft.com/office/drawing/2014/main" id="{12B228F7-64B0-24DD-A9B0-6DA5FEBBBEE4}"/>
              </a:ext>
            </a:extLst>
          </p:cNvPr>
          <p:cNvSpPr/>
          <p:nvPr/>
        </p:nvSpPr>
        <p:spPr>
          <a:xfrm>
            <a:off x="3895490" y="3640673"/>
            <a:ext cx="484632" cy="646331"/>
          </a:xfrm>
          <a:prstGeom prst="down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9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itle 7">
            <a:extLst>
              <a:ext uri="{FF2B5EF4-FFF2-40B4-BE49-F238E27FC236}">
                <a16:creationId xmlns:a16="http://schemas.microsoft.com/office/drawing/2014/main" id="{E2A591A9-898C-F102-072B-4587FCCC8963}"/>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Machine Learning &amp; it’s Algorithms</a:t>
            </a:r>
          </a:p>
        </p:txBody>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C7113C5D-1E2B-4048-9B27-471219171955}" type="slidenum">
              <a:rPr lang="en-US" sz="1900" smtClean="0"/>
              <a:pPr>
                <a:lnSpc>
                  <a:spcPct val="90000"/>
                </a:lnSpc>
                <a:spcAft>
                  <a:spcPts val="600"/>
                </a:spcAft>
              </a:pPr>
              <a:t>8</a:t>
            </a:fld>
            <a:endParaRPr lang="en-US" sz="1900"/>
          </a:p>
        </p:txBody>
      </p:sp>
      <p:graphicFrame>
        <p:nvGraphicFramePr>
          <p:cNvPr id="22" name="Content Placeholder 8">
            <a:extLst>
              <a:ext uri="{FF2B5EF4-FFF2-40B4-BE49-F238E27FC236}">
                <a16:creationId xmlns:a16="http://schemas.microsoft.com/office/drawing/2014/main" id="{DD6DEE51-ED33-2DC9-7BE1-F273A29881AD}"/>
              </a:ext>
            </a:extLst>
          </p:cNvPr>
          <p:cNvGraphicFramePr>
            <a:graphicFrameLocks noGrp="1"/>
          </p:cNvGraphicFramePr>
          <p:nvPr>
            <p:ph idx="1"/>
            <p:extLst>
              <p:ext uri="{D42A27DB-BD31-4B8C-83A1-F6EECF244321}">
                <p14:modId xmlns:p14="http://schemas.microsoft.com/office/powerpoint/2010/main" val="722920349"/>
              </p:ext>
            </p:extLst>
          </p:nvPr>
        </p:nvGraphicFramePr>
        <p:xfrm>
          <a:off x="233879" y="1889821"/>
          <a:ext cx="7761842" cy="4749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Logo, company name&#10;&#10;Description automatically generated">
            <a:extLst>
              <a:ext uri="{FF2B5EF4-FFF2-40B4-BE49-F238E27FC236}">
                <a16:creationId xmlns:a16="http://schemas.microsoft.com/office/drawing/2014/main" id="{8298F39E-D09E-D637-77D6-402A4CA16B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22283" y="21032"/>
            <a:ext cx="1673148" cy="1673148"/>
          </a:xfrm>
          <a:prstGeom prst="rect">
            <a:avLst/>
          </a:prstGeom>
        </p:spPr>
      </p:pic>
      <p:pic>
        <p:nvPicPr>
          <p:cNvPr id="4" name="Picture 3" descr="A screenshot of a computer">
            <a:extLst>
              <a:ext uri="{FF2B5EF4-FFF2-40B4-BE49-F238E27FC236}">
                <a16:creationId xmlns:a16="http://schemas.microsoft.com/office/drawing/2014/main" id="{8B439487-EC09-A4A5-C8ED-FEC9260A40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9599" y="2633655"/>
            <a:ext cx="3934141" cy="2671762"/>
          </a:xfrm>
          <a:prstGeom prst="rect">
            <a:avLst/>
          </a:prstGeom>
        </p:spPr>
      </p:pic>
    </p:spTree>
    <p:extLst>
      <p:ext uri="{BB962C8B-B14F-4D97-AF65-F5344CB8AC3E}">
        <p14:creationId xmlns:p14="http://schemas.microsoft.com/office/powerpoint/2010/main" val="39210961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itle 7">
            <a:extLst>
              <a:ext uri="{FF2B5EF4-FFF2-40B4-BE49-F238E27FC236}">
                <a16:creationId xmlns:a16="http://schemas.microsoft.com/office/drawing/2014/main" id="{E2A591A9-898C-F102-072B-4587FCCC8963}"/>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Data Set</a:t>
            </a:r>
          </a:p>
        </p:txBody>
      </p:sp>
      <p:sp>
        <p:nvSpPr>
          <p:cNvPr id="2" name="Slide Number Placeholder 1">
            <a:extLst>
              <a:ext uri="{FF2B5EF4-FFF2-40B4-BE49-F238E27FC236}">
                <a16:creationId xmlns:a16="http://schemas.microsoft.com/office/drawing/2014/main" id="{E0141FC1-2294-F65B-7E02-02FC46BA8C7A}"/>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C7113C5D-1E2B-4048-9B27-471219171955}" type="slidenum">
              <a:rPr lang="en-US" sz="1900" smtClean="0"/>
              <a:pPr>
                <a:lnSpc>
                  <a:spcPct val="90000"/>
                </a:lnSpc>
                <a:spcAft>
                  <a:spcPts val="600"/>
                </a:spcAft>
              </a:pPr>
              <a:t>9</a:t>
            </a:fld>
            <a:endParaRPr lang="en-US" sz="1900"/>
          </a:p>
        </p:txBody>
      </p:sp>
      <p:sp>
        <p:nvSpPr>
          <p:cNvPr id="9" name="Content Placeholder 8">
            <a:extLst>
              <a:ext uri="{FF2B5EF4-FFF2-40B4-BE49-F238E27FC236}">
                <a16:creationId xmlns:a16="http://schemas.microsoft.com/office/drawing/2014/main" id="{C6256D5B-7057-02EB-53C4-59F152F5A56C}"/>
              </a:ext>
            </a:extLst>
          </p:cNvPr>
          <p:cNvSpPr>
            <a:spLocks noGrp="1"/>
          </p:cNvSpPr>
          <p:nvPr>
            <p:ph idx="1"/>
          </p:nvPr>
        </p:nvSpPr>
        <p:spPr>
          <a:xfrm>
            <a:off x="411238" y="2315103"/>
            <a:ext cx="7145867" cy="3917224"/>
          </a:xfrm>
        </p:spPr>
        <p:txBody>
          <a:bodyPr>
            <a:normAutofit/>
          </a:bodyPr>
          <a:lstStyle/>
          <a:p>
            <a:pPr>
              <a:buFont typeface="Wingdings" panose="05000000000000000000" pitchFamily="2" charset="2"/>
              <a:buChar char="Ø"/>
            </a:pPr>
            <a:r>
              <a:rPr lang="en-US" dirty="0">
                <a:solidFill>
                  <a:schemeClr val="accent3">
                    <a:lumMod val="60000"/>
                    <a:lumOff val="40000"/>
                  </a:schemeClr>
                </a:solidFill>
              </a:rPr>
              <a:t>The term data set refers to a file that contains one or more records. The record is the basic unit of information used by a program running on z/OS. Any named group of records is called a data set.</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Ø"/>
            </a:pPr>
            <a:r>
              <a:rPr lang="en-US" dirty="0">
                <a:solidFill>
                  <a:schemeClr val="accent3">
                    <a:lumMod val="60000"/>
                    <a:lumOff val="40000"/>
                  </a:schemeClr>
                </a:solidFill>
              </a:rPr>
              <a:t>The data set for this project is taken from a study conducted at Columbia university.</a:t>
            </a:r>
          </a:p>
          <a:p>
            <a:pPr>
              <a:buFont typeface="Wingdings" panose="05000000000000000000" pitchFamily="2" charset="2"/>
              <a:buChar char="Ø"/>
            </a:pPr>
            <a:endParaRPr lang="en-US" dirty="0">
              <a:solidFill>
                <a:schemeClr val="accent3">
                  <a:lumMod val="60000"/>
                  <a:lumOff val="40000"/>
                </a:schemeClr>
              </a:solidFill>
            </a:endParaRPr>
          </a:p>
          <a:p>
            <a:pPr>
              <a:buFont typeface="Wingdings" panose="05000000000000000000" pitchFamily="2" charset="2"/>
              <a:buChar char="q"/>
            </a:pPr>
            <a:r>
              <a:rPr lang="en-US" dirty="0">
                <a:solidFill>
                  <a:schemeClr val="accent3">
                    <a:lumMod val="60000"/>
                    <a:lumOff val="40000"/>
                  </a:schemeClr>
                </a:solidFill>
              </a:rPr>
              <a:t>Reference-</a:t>
            </a:r>
            <a:r>
              <a:rPr lang="en-US" dirty="0">
                <a:solidFill>
                  <a:schemeClr val="accent3">
                    <a:lumMod val="60000"/>
                    <a:lumOff val="40000"/>
                  </a:schemeClr>
                </a:solidFill>
                <a:hlinkClick r:id="rId2" action="ppaction://hlinkfile"/>
              </a:rPr>
              <a:t>C:\Users\ashu2\OneDrive\Desktop\Disease.html</a:t>
            </a:r>
            <a:endParaRPr lang="en-US" dirty="0">
              <a:solidFill>
                <a:schemeClr val="accent3">
                  <a:lumMod val="60000"/>
                  <a:lumOff val="40000"/>
                </a:schemeClr>
              </a:solidFill>
            </a:endParaRPr>
          </a:p>
        </p:txBody>
      </p:sp>
      <p:pic>
        <p:nvPicPr>
          <p:cNvPr id="7" name="Picture 6">
            <a:extLst>
              <a:ext uri="{FF2B5EF4-FFF2-40B4-BE49-F238E27FC236}">
                <a16:creationId xmlns:a16="http://schemas.microsoft.com/office/drawing/2014/main" id="{8298F39E-D09E-D637-77D6-402A4CA16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283" y="21032"/>
            <a:ext cx="1673148" cy="1673148"/>
          </a:xfrm>
          <a:prstGeom prst="rect">
            <a:avLst/>
          </a:prstGeom>
        </p:spPr>
      </p:pic>
      <p:pic>
        <p:nvPicPr>
          <p:cNvPr id="4" name="Picture 3" descr="Diagram&#10;&#10;Description automatically generated">
            <a:extLst>
              <a:ext uri="{FF2B5EF4-FFF2-40B4-BE49-F238E27FC236}">
                <a16:creationId xmlns:a16="http://schemas.microsoft.com/office/drawing/2014/main" id="{FD5C28A1-E26A-1E8B-C057-85EBFB4C0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598" y="2446484"/>
            <a:ext cx="3962402" cy="2687491"/>
          </a:xfrm>
          <a:prstGeom prst="rect">
            <a:avLst/>
          </a:prstGeom>
        </p:spPr>
      </p:pic>
    </p:spTree>
    <p:extLst>
      <p:ext uri="{BB962C8B-B14F-4D97-AF65-F5344CB8AC3E}">
        <p14:creationId xmlns:p14="http://schemas.microsoft.com/office/powerpoint/2010/main" val="140155571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573</TotalTime>
  <Words>759</Words>
  <Application>Microsoft Office PowerPoint</Application>
  <PresentationFormat>Widescreen</PresentationFormat>
  <Paragraphs>143</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Amasis MT Pro Black</vt:lpstr>
      <vt:lpstr>Arial</vt:lpstr>
      <vt:lpstr>Artifakt Element Heavy</vt:lpstr>
      <vt:lpstr>Calibri</vt:lpstr>
      <vt:lpstr>Century Gothic</vt:lpstr>
      <vt:lpstr>Comic Sans MS</vt:lpstr>
      <vt:lpstr>Elephant</vt:lpstr>
      <vt:lpstr>Wingdings</vt:lpstr>
      <vt:lpstr>Wingdings 3</vt:lpstr>
      <vt:lpstr>Wisp</vt:lpstr>
      <vt:lpstr>DISEASE PREDICTION SYSTEM USING  MACHINE LEARNING -Naïve Bayes Algorithm</vt:lpstr>
      <vt:lpstr>PowerPoint Presentation</vt:lpstr>
      <vt:lpstr>PowerPoint Presentation</vt:lpstr>
      <vt:lpstr>Objectives</vt:lpstr>
      <vt:lpstr>Introduction</vt:lpstr>
      <vt:lpstr>Problem Definition</vt:lpstr>
      <vt:lpstr>Design Of The System</vt:lpstr>
      <vt:lpstr>Machine Learning &amp; it’s Algorithms</vt:lpstr>
      <vt:lpstr>Data Set</vt:lpstr>
      <vt:lpstr>Methodology</vt:lpstr>
      <vt:lpstr>Methodology</vt:lpstr>
      <vt:lpstr>Expected Outcome </vt:lpstr>
      <vt:lpstr>Future Enhancements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DISEASE PREDICTION SYSTEM USING  MACHINE LEARNING -Naïve Bayes Algorithm</dc:title>
  <dc:creator>New Era</dc:creator>
  <cp:lastModifiedBy>New Era</cp:lastModifiedBy>
  <cp:revision>13</cp:revision>
  <dcterms:created xsi:type="dcterms:W3CDTF">2023-01-27T05:20:44Z</dcterms:created>
  <dcterms:modified xsi:type="dcterms:W3CDTF">2023-01-29T08:24:55Z</dcterms:modified>
</cp:coreProperties>
</file>